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4"/>
    <p:sldMasterId id="2147483806" r:id="rId5"/>
  </p:sldMasterIdLst>
  <p:notesMasterIdLst>
    <p:notesMasterId r:id="rId10"/>
  </p:notesMasterIdLst>
  <p:handoutMasterIdLst>
    <p:handoutMasterId r:id="rId11"/>
  </p:handoutMasterIdLst>
  <p:sldIdLst>
    <p:sldId id="256" r:id="rId6"/>
    <p:sldId id="336" r:id="rId7"/>
    <p:sldId id="346" r:id="rId8"/>
    <p:sldId id="347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8FF"/>
    <a:srgbClr val="0A0096"/>
    <a:srgbClr val="090095"/>
    <a:srgbClr val="BA9B61"/>
    <a:srgbClr val="0A0A4B"/>
    <a:srgbClr val="0096FF"/>
    <a:srgbClr val="00FDFF"/>
    <a:srgbClr val="0F229C"/>
    <a:srgbClr val="806C51"/>
    <a:srgbClr val="0A0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B7697E-D251-42C6-826E-CAB3E67BBD8B}" v="33" dt="2022-04-15T10:22:01.260"/>
    <p1510:client id="{54161100-3EAF-46DB-84E9-C3E990B56B90}" v="2" dt="2022-04-15T10:32:45.7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6322" autoAdjust="0"/>
  </p:normalViewPr>
  <p:slideViewPr>
    <p:cSldViewPr snapToGrid="0">
      <p:cViewPr varScale="1">
        <p:scale>
          <a:sx n="110" d="100"/>
          <a:sy n="110" d="100"/>
        </p:scale>
        <p:origin x="546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45" d="100"/>
          <a:sy n="145" d="100"/>
        </p:scale>
        <p:origin x="524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ronique ADMONT" userId="c8375cba-0536-47a7-b66c-d6c83e4d283a" providerId="ADAL" clId="{54161100-3EAF-46DB-84E9-C3E990B56B90}"/>
    <pc:docChg chg="modSld">
      <pc:chgData name="Veronique ADMONT" userId="c8375cba-0536-47a7-b66c-d6c83e4d283a" providerId="ADAL" clId="{54161100-3EAF-46DB-84E9-C3E990B56B90}" dt="2022-04-15T10:32:45.709" v="1"/>
      <pc:docMkLst>
        <pc:docMk/>
      </pc:docMkLst>
      <pc:sldChg chg="modSp">
        <pc:chgData name="Veronique ADMONT" userId="c8375cba-0536-47a7-b66c-d6c83e4d283a" providerId="ADAL" clId="{54161100-3EAF-46DB-84E9-C3E990B56B90}" dt="2022-04-15T10:32:45.709" v="1"/>
        <pc:sldMkLst>
          <pc:docMk/>
          <pc:sldMk cId="0" sldId="256"/>
        </pc:sldMkLst>
        <pc:spChg chg="mod">
          <ac:chgData name="Veronique ADMONT" userId="c8375cba-0536-47a7-b66c-d6c83e4d283a" providerId="ADAL" clId="{54161100-3EAF-46DB-84E9-C3E990B56B90}" dt="2022-04-15T10:32:45.709" v="1"/>
          <ac:spMkLst>
            <pc:docMk/>
            <pc:sldMk cId="0" sldId="256"/>
            <ac:spMk id="10" creationId="{CAD57A96-5B28-4931-9888-E029D2959126}"/>
          </ac:spMkLst>
        </pc:spChg>
      </pc:sldChg>
    </pc:docChg>
  </pc:docChgLst>
  <pc:docChgLst>
    <pc:chgData name="Veronique ADMONT" userId="c8375cba-0536-47a7-b66c-d6c83e4d283a" providerId="ADAL" clId="{13B7697E-D251-42C6-826E-CAB3E67BBD8B}"/>
    <pc:docChg chg="modSld">
      <pc:chgData name="Veronique ADMONT" userId="c8375cba-0536-47a7-b66c-d6c83e4d283a" providerId="ADAL" clId="{13B7697E-D251-42C6-826E-CAB3E67BBD8B}" dt="2022-04-15T10:22:01.260" v="32" actId="20577"/>
      <pc:docMkLst>
        <pc:docMk/>
      </pc:docMkLst>
      <pc:sldChg chg="modSp modAnim">
        <pc:chgData name="Veronique ADMONT" userId="c8375cba-0536-47a7-b66c-d6c83e4d283a" providerId="ADAL" clId="{13B7697E-D251-42C6-826E-CAB3E67BBD8B}" dt="2022-04-15T10:22:01.260" v="32" actId="20577"/>
        <pc:sldMkLst>
          <pc:docMk/>
          <pc:sldMk cId="0" sldId="256"/>
        </pc:sldMkLst>
        <pc:spChg chg="mod">
          <ac:chgData name="Veronique ADMONT" userId="c8375cba-0536-47a7-b66c-d6c83e4d283a" providerId="ADAL" clId="{13B7697E-D251-42C6-826E-CAB3E67BBD8B}" dt="2022-04-15T10:21:45.982" v="31" actId="20577"/>
          <ac:spMkLst>
            <pc:docMk/>
            <pc:sldMk cId="0" sldId="256"/>
            <ac:spMk id="10" creationId="{CAD57A96-5B28-4931-9888-E029D2959126}"/>
          </ac:spMkLst>
        </pc:spChg>
      </pc:sldChg>
      <pc:sldChg chg="modSp">
        <pc:chgData name="Veronique ADMONT" userId="c8375cba-0536-47a7-b66c-d6c83e4d283a" providerId="ADAL" clId="{13B7697E-D251-42C6-826E-CAB3E67BBD8B}" dt="2022-04-15T07:37:05.134" v="7" actId="20577"/>
        <pc:sldMkLst>
          <pc:docMk/>
          <pc:sldMk cId="1262456257" sldId="345"/>
        </pc:sldMkLst>
        <pc:spChg chg="mod">
          <ac:chgData name="Veronique ADMONT" userId="c8375cba-0536-47a7-b66c-d6c83e4d283a" providerId="ADAL" clId="{13B7697E-D251-42C6-826E-CAB3E67BBD8B}" dt="2022-04-15T07:37:05.134" v="7" actId="20577"/>
          <ac:spMkLst>
            <pc:docMk/>
            <pc:sldMk cId="1262456257" sldId="345"/>
            <ac:spMk id="2" creationId="{806B593A-02BE-41DE-90DE-78C249B86C4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3BF6A08-B74A-44A1-9B6E-638842E0A1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8964490-8121-478B-8E6C-0F40F89963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C9C06B-3A03-409A-B425-472FC6ED632E}" type="datetimeFigureOut">
              <a:rPr lang="fr-FR" smtClean="0"/>
              <a:t>15/04/2022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4ADCB54-6559-417C-B0B0-4A1CC5832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DC06BD-BA68-43B5-ADD5-0CC16EE49BA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FDC2C-F50E-4BF3-9C13-9F892CB32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6254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3F09E-A5E2-4FD2-AA48-324D4F0E8F41}" type="datetimeFigureOut">
              <a:rPr lang="fr"/>
              <a:t>15/04/2022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AC06C-F8C2-46C2-88FF-6CBC2099D08A}" type="slidenum">
              <a:rPr lang="fr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779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6.emf"/><Relationship Id="rId5" Type="http://schemas.openxmlformats.org/officeDocument/2006/relationships/image" Target="../media/image10.png"/><Relationship Id="rId10" Type="http://schemas.openxmlformats.org/officeDocument/2006/relationships/image" Target="../media/image15.emf"/><Relationship Id="rId4" Type="http://schemas.openxmlformats.org/officeDocument/2006/relationships/image" Target="../media/image9.png"/><Relationship Id="rId9" Type="http://schemas.openxmlformats.org/officeDocument/2006/relationships/image" Target="../media/image14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877;p51">
            <a:extLst>
              <a:ext uri="{FF2B5EF4-FFF2-40B4-BE49-F238E27FC236}">
                <a16:creationId xmlns:a16="http://schemas.microsoft.com/office/drawing/2014/main" id="{3F203DFA-CBA6-D342-A40A-441C0E7B5EB8}"/>
              </a:ext>
            </a:extLst>
          </p:cNvPr>
          <p:cNvSpPr/>
          <p:nvPr userDrawn="1"/>
        </p:nvSpPr>
        <p:spPr>
          <a:xfrm>
            <a:off x="7353428" y="-1403497"/>
            <a:ext cx="4990972" cy="8080744"/>
          </a:xfrm>
          <a:custGeom>
            <a:avLst/>
            <a:gdLst/>
            <a:ahLst/>
            <a:cxnLst/>
            <a:rect l="l" t="t" r="r" b="b"/>
            <a:pathLst>
              <a:path w="2670809" h="1827847" extrusionOk="0">
                <a:moveTo>
                  <a:pt x="689610" y="0"/>
                </a:moveTo>
                <a:lnTo>
                  <a:pt x="0" y="1827848"/>
                </a:lnTo>
                <a:lnTo>
                  <a:pt x="2670810" y="1827848"/>
                </a:lnTo>
                <a:lnTo>
                  <a:pt x="2670810" y="282893"/>
                </a:lnTo>
                <a:close/>
              </a:path>
            </a:pathLst>
          </a:custGeom>
          <a:solidFill>
            <a:srgbClr val="090095"/>
          </a:solidFill>
          <a:ln>
            <a:noFill/>
          </a:ln>
          <a:effectLst>
            <a:outerShdw blurRad="457200" dist="190500" dir="10800000" algn="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33C56852-834E-4112-A747-114B33BDD589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10309906" y="113227"/>
            <a:ext cx="1757520" cy="896040"/>
          </a:xfrm>
          <a:prstGeom prst="rect">
            <a:avLst/>
          </a:prstGeom>
          <a:ln>
            <a:noFill/>
          </a:ln>
        </p:spPr>
      </p:pic>
      <p:sp>
        <p:nvSpPr>
          <p:cNvPr id="9" name="CustomShape 3">
            <a:extLst>
              <a:ext uri="{FF2B5EF4-FFF2-40B4-BE49-F238E27FC236}">
                <a16:creationId xmlns:a16="http://schemas.microsoft.com/office/drawing/2014/main" id="{BB694251-36B7-4F43-8F12-3355F339EC72}"/>
              </a:ext>
            </a:extLst>
          </p:cNvPr>
          <p:cNvSpPr/>
          <p:nvPr userDrawn="1"/>
        </p:nvSpPr>
        <p:spPr>
          <a:xfrm>
            <a:off x="0" y="2709720"/>
            <a:ext cx="12344040" cy="22057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7E0BBDDD-AA2D-4612-BC38-67DEAFF6312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442555"/>
            <a:ext cx="12344400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INSÉRER UN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79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13154BF8-19BC-A44D-8114-FACBE8A112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5001" y="1542553"/>
            <a:ext cx="6454731" cy="4700078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6" name="Espace réservé pour une image  15">
            <a:extLst>
              <a:ext uri="{FF2B5EF4-FFF2-40B4-BE49-F238E27FC236}">
                <a16:creationId xmlns:a16="http://schemas.microsoft.com/office/drawing/2014/main" id="{86E405AB-EA8D-2D43-80B8-DBDA019B265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665928" y="-1"/>
            <a:ext cx="4526071" cy="69376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EB41D6AD-F9BE-4156-9591-190FD685BDC8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2DF6BE14-2078-4B9C-9C6C-DF1928ED92E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B505D41C-F73A-484A-800F-1626E7BE09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6176065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53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877;p51">
            <a:extLst>
              <a:ext uri="{FF2B5EF4-FFF2-40B4-BE49-F238E27FC236}">
                <a16:creationId xmlns:a16="http://schemas.microsoft.com/office/drawing/2014/main" id="{946B03F1-A62E-1147-9A1D-FBC34478D99C}"/>
              </a:ext>
            </a:extLst>
          </p:cNvPr>
          <p:cNvSpPr/>
          <p:nvPr userDrawn="1"/>
        </p:nvSpPr>
        <p:spPr>
          <a:xfrm>
            <a:off x="7353428" y="-1403497"/>
            <a:ext cx="4990972" cy="8080744"/>
          </a:xfrm>
          <a:custGeom>
            <a:avLst/>
            <a:gdLst/>
            <a:ahLst/>
            <a:cxnLst/>
            <a:rect l="l" t="t" r="r" b="b"/>
            <a:pathLst>
              <a:path w="2670809" h="1827847" extrusionOk="0">
                <a:moveTo>
                  <a:pt x="689610" y="0"/>
                </a:moveTo>
                <a:lnTo>
                  <a:pt x="0" y="1827848"/>
                </a:lnTo>
                <a:lnTo>
                  <a:pt x="2670810" y="1827848"/>
                </a:lnTo>
                <a:lnTo>
                  <a:pt x="2670810" y="282893"/>
                </a:lnTo>
                <a:close/>
              </a:path>
            </a:pathLst>
          </a:custGeom>
          <a:solidFill>
            <a:srgbClr val="090095"/>
          </a:solidFill>
          <a:ln>
            <a:noFill/>
          </a:ln>
          <a:effectLst>
            <a:outerShdw blurRad="457200" dist="190500" dir="10800000" algn="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16B5D7C5-292B-6A4D-972F-C45791BCAA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963" y="1542553"/>
            <a:ext cx="3758197" cy="4700078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18" name="Espace réservé pour une image  15">
            <a:extLst>
              <a:ext uri="{FF2B5EF4-FFF2-40B4-BE49-F238E27FC236}">
                <a16:creationId xmlns:a16="http://schemas.microsoft.com/office/drawing/2014/main" id="{F613C6D2-1DEB-5244-99F3-F2795CBC4CF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438817" y="1542553"/>
            <a:ext cx="3921981" cy="47000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E81917B2-895C-E146-9385-FB82B568431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22419" y="1542553"/>
            <a:ext cx="3921981" cy="47000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2" name="Line 5">
            <a:extLst>
              <a:ext uri="{FF2B5EF4-FFF2-40B4-BE49-F238E27FC236}">
                <a16:creationId xmlns:a16="http://schemas.microsoft.com/office/drawing/2014/main" id="{43F1AF69-C973-4C9A-B6FD-F34EABCED15F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333B41D8-6CD2-4F60-8D0A-3B9856DBD97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58963C36-D59F-4843-B366-B25F71AC4C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6439761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17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 IMG B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877;p51">
            <a:extLst>
              <a:ext uri="{FF2B5EF4-FFF2-40B4-BE49-F238E27FC236}">
                <a16:creationId xmlns:a16="http://schemas.microsoft.com/office/drawing/2014/main" id="{C76E8036-790B-6C4A-AED1-D361D51C69BD}"/>
              </a:ext>
            </a:extLst>
          </p:cNvPr>
          <p:cNvSpPr/>
          <p:nvPr userDrawn="1"/>
        </p:nvSpPr>
        <p:spPr>
          <a:xfrm>
            <a:off x="7353428" y="-1403497"/>
            <a:ext cx="4990972" cy="8080744"/>
          </a:xfrm>
          <a:custGeom>
            <a:avLst/>
            <a:gdLst/>
            <a:ahLst/>
            <a:cxnLst/>
            <a:rect l="l" t="t" r="r" b="b"/>
            <a:pathLst>
              <a:path w="2670809" h="1827847" extrusionOk="0">
                <a:moveTo>
                  <a:pt x="689610" y="0"/>
                </a:moveTo>
                <a:lnTo>
                  <a:pt x="0" y="1827848"/>
                </a:lnTo>
                <a:lnTo>
                  <a:pt x="2670810" y="1827848"/>
                </a:lnTo>
                <a:lnTo>
                  <a:pt x="2670810" y="282893"/>
                </a:lnTo>
                <a:close/>
              </a:path>
            </a:pathLst>
          </a:custGeom>
          <a:solidFill>
            <a:srgbClr val="090095"/>
          </a:solidFill>
          <a:ln>
            <a:noFill/>
          </a:ln>
          <a:effectLst>
            <a:outerShdw blurRad="457200" dist="190500" dir="10800000" algn="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Espace réservé pour une image  15">
            <a:extLst>
              <a:ext uri="{FF2B5EF4-FFF2-40B4-BE49-F238E27FC236}">
                <a16:creationId xmlns:a16="http://schemas.microsoft.com/office/drawing/2014/main" id="{5DCDD59E-0C9B-034C-990C-627E024A1A6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633252" y="7952"/>
            <a:ext cx="4558748" cy="32890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3D2A4CD6-1F3C-FE49-9965-D93B5266BE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8963" y="1549667"/>
            <a:ext cx="6764465" cy="4980495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8" name="Espace réservé pour une image  15">
            <a:extLst>
              <a:ext uri="{FF2B5EF4-FFF2-40B4-BE49-F238E27FC236}">
                <a16:creationId xmlns:a16="http://schemas.microsoft.com/office/drawing/2014/main" id="{28719C94-66FE-0D40-8089-C4A0779EA04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633252" y="3361484"/>
            <a:ext cx="4558748" cy="33882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5" name="Line 5">
            <a:extLst>
              <a:ext uri="{FF2B5EF4-FFF2-40B4-BE49-F238E27FC236}">
                <a16:creationId xmlns:a16="http://schemas.microsoft.com/office/drawing/2014/main" id="{84FA612C-2184-4336-AD36-6BC4F1392B92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4F7D2DD8-C09E-4194-A205-D5EF7ADFF4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7" name="Espace réservé du texte 14">
            <a:extLst>
              <a:ext uri="{FF2B5EF4-FFF2-40B4-BE49-F238E27FC236}">
                <a16:creationId xmlns:a16="http://schemas.microsoft.com/office/drawing/2014/main" id="{5129E561-42B4-4D20-B3EE-D1C7357DD0D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6178795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104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>
            <a:extLst>
              <a:ext uri="{FF2B5EF4-FFF2-40B4-BE49-F238E27FC236}">
                <a16:creationId xmlns:a16="http://schemas.microsoft.com/office/drawing/2014/main" id="{0A1E5EE4-4C4C-4959-A911-D20688B95A86}"/>
              </a:ext>
            </a:extLst>
          </p:cNvPr>
          <p:cNvSpPr/>
          <p:nvPr userDrawn="1"/>
        </p:nvSpPr>
        <p:spPr>
          <a:xfrm>
            <a:off x="867960" y="1988280"/>
            <a:ext cx="3287880" cy="3807720"/>
          </a:xfrm>
          <a:prstGeom prst="rect">
            <a:avLst/>
          </a:prstGeom>
          <a:solidFill>
            <a:srgbClr val="090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" name="CustomShape 2">
            <a:extLst>
              <a:ext uri="{FF2B5EF4-FFF2-40B4-BE49-F238E27FC236}">
                <a16:creationId xmlns:a16="http://schemas.microsoft.com/office/drawing/2014/main" id="{049AD403-7B44-4A65-9B9E-28A06E186567}"/>
              </a:ext>
            </a:extLst>
          </p:cNvPr>
          <p:cNvSpPr/>
          <p:nvPr userDrawn="1"/>
        </p:nvSpPr>
        <p:spPr>
          <a:xfrm>
            <a:off x="4452060" y="1988280"/>
            <a:ext cx="3287880" cy="3807720"/>
          </a:xfrm>
          <a:prstGeom prst="rect">
            <a:avLst/>
          </a:prstGeom>
          <a:solidFill>
            <a:srgbClr val="090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17" name="CustomShape 3">
            <a:extLst>
              <a:ext uri="{FF2B5EF4-FFF2-40B4-BE49-F238E27FC236}">
                <a16:creationId xmlns:a16="http://schemas.microsoft.com/office/drawing/2014/main" id="{E5045E76-C6A9-426E-A841-1059F7B93A57}"/>
              </a:ext>
            </a:extLst>
          </p:cNvPr>
          <p:cNvSpPr/>
          <p:nvPr userDrawn="1"/>
        </p:nvSpPr>
        <p:spPr>
          <a:xfrm>
            <a:off x="8038440" y="1978560"/>
            <a:ext cx="3287880" cy="3807720"/>
          </a:xfrm>
          <a:prstGeom prst="rect">
            <a:avLst/>
          </a:prstGeom>
          <a:solidFill>
            <a:srgbClr val="0900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9" name="Espace réservé pour une image  15">
            <a:extLst>
              <a:ext uri="{FF2B5EF4-FFF2-40B4-BE49-F238E27FC236}">
                <a16:creationId xmlns:a16="http://schemas.microsoft.com/office/drawing/2014/main" id="{46BC9770-0555-4884-A13E-DC13D7954E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67960" y="1988280"/>
            <a:ext cx="3290760" cy="21859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0" name="Espace réservé pour une image  15">
            <a:extLst>
              <a:ext uri="{FF2B5EF4-FFF2-40B4-BE49-F238E27FC236}">
                <a16:creationId xmlns:a16="http://schemas.microsoft.com/office/drawing/2014/main" id="{C4875DD7-4970-4314-A3A8-3B98714C6D9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450620" y="1978560"/>
            <a:ext cx="3290760" cy="21956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1" name="Espace réservé pour une image  15">
            <a:extLst>
              <a:ext uri="{FF2B5EF4-FFF2-40B4-BE49-F238E27FC236}">
                <a16:creationId xmlns:a16="http://schemas.microsoft.com/office/drawing/2014/main" id="{E4364BAC-8B3C-4F3B-8885-D3E347EC405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041320" y="1978560"/>
            <a:ext cx="3290760" cy="219564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5" name="Line 5">
            <a:extLst>
              <a:ext uri="{FF2B5EF4-FFF2-40B4-BE49-F238E27FC236}">
                <a16:creationId xmlns:a16="http://schemas.microsoft.com/office/drawing/2014/main" id="{614F521E-16EE-4385-BA2D-2E2DA2BC4D2B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6" name="Espace réservé du texte 10">
            <a:extLst>
              <a:ext uri="{FF2B5EF4-FFF2-40B4-BE49-F238E27FC236}">
                <a16:creationId xmlns:a16="http://schemas.microsoft.com/office/drawing/2014/main" id="{7E849FD0-F05E-4460-B1CD-44E797A4B7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37" name="Espace réservé du texte 14">
            <a:extLst>
              <a:ext uri="{FF2B5EF4-FFF2-40B4-BE49-F238E27FC236}">
                <a16:creationId xmlns:a16="http://schemas.microsoft.com/office/drawing/2014/main" id="{8D532DD4-B74D-4C00-962D-F926017E55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93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23DEB67-72D7-E54F-9C80-EEC3974738CC}"/>
              </a:ext>
            </a:extLst>
          </p:cNvPr>
          <p:cNvSpPr/>
          <p:nvPr userDrawn="1"/>
        </p:nvSpPr>
        <p:spPr>
          <a:xfrm>
            <a:off x="9883775" y="0"/>
            <a:ext cx="2308225" cy="6858000"/>
          </a:xfrm>
          <a:prstGeom prst="rect">
            <a:avLst/>
          </a:prstGeom>
          <a:solidFill>
            <a:srgbClr val="0A0096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3FE63A06-7027-AE49-89E0-C57C2A0D88D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9586" y="2108168"/>
            <a:ext cx="2984640" cy="19542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8" name="Espace réservé pour une image  15">
            <a:extLst>
              <a:ext uri="{FF2B5EF4-FFF2-40B4-BE49-F238E27FC236}">
                <a16:creationId xmlns:a16="http://schemas.microsoft.com/office/drawing/2014/main" id="{D66420BE-2B64-724D-9526-B7C95D124E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89271" y="2104979"/>
            <a:ext cx="2984640" cy="19542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0" name="Espace réservé pour une image  15">
            <a:extLst>
              <a:ext uri="{FF2B5EF4-FFF2-40B4-BE49-F238E27FC236}">
                <a16:creationId xmlns:a16="http://schemas.microsoft.com/office/drawing/2014/main" id="{7F27A2E0-96F4-A04A-B628-FEF29614340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26097" y="2103384"/>
            <a:ext cx="2984640" cy="19542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2" name="Espace réservé pour une image  15">
            <a:extLst>
              <a:ext uri="{FF2B5EF4-FFF2-40B4-BE49-F238E27FC236}">
                <a16:creationId xmlns:a16="http://schemas.microsoft.com/office/drawing/2014/main" id="{AD9C79E6-EAB8-B54A-8FC2-7B5C083AD6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71858" y="2103384"/>
            <a:ext cx="3072542" cy="19542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7" name="Espace réservé pour une image  15">
            <a:extLst>
              <a:ext uri="{FF2B5EF4-FFF2-40B4-BE49-F238E27FC236}">
                <a16:creationId xmlns:a16="http://schemas.microsoft.com/office/drawing/2014/main" id="{21B27B08-B92A-C446-B4EC-2B7E62F3518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9586" y="4113775"/>
            <a:ext cx="2984640" cy="19542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8" name="Espace réservé pour une image  15">
            <a:extLst>
              <a:ext uri="{FF2B5EF4-FFF2-40B4-BE49-F238E27FC236}">
                <a16:creationId xmlns:a16="http://schemas.microsoft.com/office/drawing/2014/main" id="{162608B9-0338-0549-9237-C6D2C938C46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189271" y="4110586"/>
            <a:ext cx="2984640" cy="19542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9" name="Espace réservé pour une image  15">
            <a:extLst>
              <a:ext uri="{FF2B5EF4-FFF2-40B4-BE49-F238E27FC236}">
                <a16:creationId xmlns:a16="http://schemas.microsoft.com/office/drawing/2014/main" id="{4D0DB89F-CB8B-644B-AA9A-3DBF35AE3AE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26097" y="4108991"/>
            <a:ext cx="2984640" cy="19542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0" name="Espace réservé pour une image  15">
            <a:extLst>
              <a:ext uri="{FF2B5EF4-FFF2-40B4-BE49-F238E27FC236}">
                <a16:creationId xmlns:a16="http://schemas.microsoft.com/office/drawing/2014/main" id="{98F67A0C-96E6-A040-87C3-73173DE253A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271858" y="4108991"/>
            <a:ext cx="3072542" cy="19542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76200" indent="0">
              <a:buNone/>
              <a:defRPr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21" name="Line 5">
            <a:extLst>
              <a:ext uri="{FF2B5EF4-FFF2-40B4-BE49-F238E27FC236}">
                <a16:creationId xmlns:a16="http://schemas.microsoft.com/office/drawing/2014/main" id="{7D8C5AB9-A19B-4C6F-9686-696379CA88F9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Espace réservé du texte 10">
            <a:extLst>
              <a:ext uri="{FF2B5EF4-FFF2-40B4-BE49-F238E27FC236}">
                <a16:creationId xmlns:a16="http://schemas.microsoft.com/office/drawing/2014/main" id="{9564254D-FAA2-4835-8829-E45305BA2F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24" name="Espace réservé du texte 14">
            <a:extLst>
              <a:ext uri="{FF2B5EF4-FFF2-40B4-BE49-F238E27FC236}">
                <a16:creationId xmlns:a16="http://schemas.microsoft.com/office/drawing/2014/main" id="{96DE143D-2A79-4143-91CE-1D79A5A213C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370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3412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ed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A893C55-EDFB-1442-B319-BD1851719E97}"/>
              </a:ext>
            </a:extLst>
          </p:cNvPr>
          <p:cNvSpPr/>
          <p:nvPr userDrawn="1"/>
        </p:nvSpPr>
        <p:spPr>
          <a:xfrm>
            <a:off x="684476" y="2037753"/>
            <a:ext cx="3777216" cy="705775"/>
          </a:xfrm>
          <a:prstGeom prst="rect">
            <a:avLst/>
          </a:prstGeom>
          <a:solidFill>
            <a:srgbClr val="FF0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FD7EE72-7EBF-6347-9C90-6865E97F8F67}"/>
              </a:ext>
            </a:extLst>
          </p:cNvPr>
          <p:cNvSpPr txBox="1"/>
          <p:nvPr userDrawn="1"/>
        </p:nvSpPr>
        <p:spPr>
          <a:xfrm>
            <a:off x="761035" y="2827259"/>
            <a:ext cx="356190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A1A31"/>
                </a:solidFill>
                <a:latin typeface="Grtsk Peta Medium" pitchFamily="2" charset="77"/>
              </a:rPr>
              <a:t>f</a:t>
            </a:r>
            <a:r>
              <a:rPr lang="fr-FR" sz="1200" b="0" i="0" dirty="0">
                <a:solidFill>
                  <a:srgbClr val="0A1A31"/>
                </a:solidFill>
                <a:effectLst/>
                <a:latin typeface="Grtsk Peta Medium" pitchFamily="2" charset="77"/>
              </a:rPr>
              <a:t>ondée au Japon par </a:t>
            </a:r>
            <a:r>
              <a:rPr lang="fr-FR" sz="1200" b="0" i="0" dirty="0" err="1">
                <a:solidFill>
                  <a:srgbClr val="0A1A31"/>
                </a:solidFill>
                <a:effectLst/>
                <a:latin typeface="Grtsk Peta Medium" pitchFamily="2" charset="77"/>
              </a:rPr>
              <a:t>Jigoro</a:t>
            </a:r>
            <a:r>
              <a:rPr lang="fr-FR" sz="1200" b="0" i="0" dirty="0">
                <a:solidFill>
                  <a:srgbClr val="0A1A31"/>
                </a:solidFill>
                <a:effectLst/>
                <a:latin typeface="Grtsk Peta Medium" pitchFamily="2" charset="77"/>
              </a:rPr>
              <a:t> Kano en 1882 </a:t>
            </a:r>
            <a:endParaRPr lang="fr-FR" sz="1200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09D4AA6-BDEE-DF47-B85D-6E8786C2476D}"/>
              </a:ext>
            </a:extLst>
          </p:cNvPr>
          <p:cNvSpPr txBox="1"/>
          <p:nvPr userDrawn="1"/>
        </p:nvSpPr>
        <p:spPr>
          <a:xfrm>
            <a:off x="863175" y="2160995"/>
            <a:ext cx="35406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altLang="fr-FR" sz="1200" b="1" dirty="0">
                <a:solidFill>
                  <a:schemeClr val="bg1"/>
                </a:solidFill>
                <a:latin typeface="Grtsk Peta" pitchFamily="2" charset="77"/>
              </a:rPr>
              <a:t>Une </a:t>
            </a:r>
            <a:r>
              <a:rPr lang="en-ID" altLang="fr-FR" sz="1200" b="1" dirty="0" err="1">
                <a:solidFill>
                  <a:schemeClr val="bg1"/>
                </a:solidFill>
                <a:latin typeface="Grtsk Peta" pitchFamily="2" charset="77"/>
              </a:rPr>
              <a:t>méthode</a:t>
            </a:r>
            <a:r>
              <a:rPr lang="en-ID" altLang="fr-FR" sz="1200" b="1" dirty="0">
                <a:solidFill>
                  <a:schemeClr val="bg1"/>
                </a:solidFill>
                <a:latin typeface="Grtsk Peta" pitchFamily="2" charset="77"/>
              </a:rPr>
              <a:t> </a:t>
            </a:r>
            <a:r>
              <a:rPr lang="en-ID" altLang="fr-FR" sz="1200" b="1" dirty="0" err="1">
                <a:solidFill>
                  <a:schemeClr val="bg1"/>
                </a:solidFill>
                <a:latin typeface="Grtsk Peta" pitchFamily="2" charset="77"/>
              </a:rPr>
              <a:t>d’éducation</a:t>
            </a:r>
            <a:r>
              <a:rPr lang="en-ID" altLang="fr-FR" sz="1200" b="1" dirty="0">
                <a:solidFill>
                  <a:schemeClr val="bg1"/>
                </a:solidFill>
                <a:latin typeface="Grtsk Peta" pitchFamily="2" charset="77"/>
              </a:rPr>
              <a:t> </a:t>
            </a:r>
          </a:p>
          <a:p>
            <a:pPr algn="just"/>
            <a:r>
              <a:rPr lang="en-ID" altLang="fr-FR" sz="1200" b="1" dirty="0">
                <a:solidFill>
                  <a:schemeClr val="bg1"/>
                </a:solidFill>
                <a:latin typeface="Grtsk Peta" pitchFamily="2" charset="77"/>
              </a:rPr>
              <a:t>physique et morale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4C3F2-C51F-1441-BCF3-32A0A59B01AA}"/>
              </a:ext>
            </a:extLst>
          </p:cNvPr>
          <p:cNvSpPr/>
          <p:nvPr userDrawn="1"/>
        </p:nvSpPr>
        <p:spPr>
          <a:xfrm>
            <a:off x="684476" y="3321963"/>
            <a:ext cx="3777216" cy="705775"/>
          </a:xfrm>
          <a:prstGeom prst="rect">
            <a:avLst/>
          </a:prstGeom>
          <a:solidFill>
            <a:srgbClr val="CA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1FB2C15-6E35-684D-BC36-DE3688CC3245}"/>
              </a:ext>
            </a:extLst>
          </p:cNvPr>
          <p:cNvSpPr txBox="1"/>
          <p:nvPr userDrawn="1"/>
        </p:nvSpPr>
        <p:spPr>
          <a:xfrm>
            <a:off x="761035" y="4111469"/>
            <a:ext cx="3561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A1A31"/>
                </a:solidFill>
                <a:latin typeface="Grtsk Peta Medium" pitchFamily="2" charset="77"/>
              </a:rPr>
              <a:t>qui respecte ses traditions inspirées des techniques de combat ancestrales des samouraïs </a:t>
            </a:r>
            <a:endParaRPr lang="fr-FR" sz="12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6F2E05A-5F60-E442-8474-FC846D2544CC}"/>
              </a:ext>
            </a:extLst>
          </p:cNvPr>
          <p:cNvSpPr txBox="1"/>
          <p:nvPr userDrawn="1"/>
        </p:nvSpPr>
        <p:spPr>
          <a:xfrm>
            <a:off x="863175" y="3539668"/>
            <a:ext cx="3540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altLang="fr-FR" sz="1200" b="1" dirty="0">
                <a:solidFill>
                  <a:schemeClr val="bg1"/>
                </a:solidFill>
                <a:latin typeface="Grtsk Peta" pitchFamily="2" charset="77"/>
              </a:rPr>
              <a:t>Un sport </a:t>
            </a:r>
            <a:r>
              <a:rPr lang="en-ID" altLang="fr-FR" sz="1200" b="1" dirty="0" err="1">
                <a:solidFill>
                  <a:schemeClr val="bg1"/>
                </a:solidFill>
                <a:latin typeface="Grtsk Peta" pitchFamily="2" charset="77"/>
              </a:rPr>
              <a:t>moderne</a:t>
            </a:r>
            <a:endParaRPr lang="en-ID" altLang="fr-FR" sz="1200" b="1" dirty="0">
              <a:solidFill>
                <a:schemeClr val="bg1"/>
              </a:solidFill>
              <a:latin typeface="Grtsk Peta" pitchFamily="2" charset="77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7FCE7B-6288-CF41-8128-1225C4360C10}"/>
              </a:ext>
            </a:extLst>
          </p:cNvPr>
          <p:cNvSpPr/>
          <p:nvPr userDrawn="1"/>
        </p:nvSpPr>
        <p:spPr>
          <a:xfrm>
            <a:off x="684476" y="4944646"/>
            <a:ext cx="3777216" cy="705775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6AF08BF-C33C-524D-A0A3-A4071C5A716B}"/>
              </a:ext>
            </a:extLst>
          </p:cNvPr>
          <p:cNvSpPr txBox="1"/>
          <p:nvPr userDrawn="1"/>
        </p:nvSpPr>
        <p:spPr>
          <a:xfrm>
            <a:off x="761035" y="5734152"/>
            <a:ext cx="35619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solidFill>
                  <a:srgbClr val="0A1A31"/>
                </a:solidFill>
                <a:latin typeface="Grtsk Peta Medium" pitchFamily="2" charset="77"/>
              </a:rPr>
              <a:t>un art, une discipline, un Code Moral qui permet d’appliquer des valeurs apprises sur le tatami et en dehors </a:t>
            </a:r>
            <a:endParaRPr lang="fr-FR" sz="1200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1201014-FF55-C54A-87AB-14E893E7C977}"/>
              </a:ext>
            </a:extLst>
          </p:cNvPr>
          <p:cNvSpPr txBox="1"/>
          <p:nvPr userDrawn="1"/>
        </p:nvSpPr>
        <p:spPr>
          <a:xfrm>
            <a:off x="863175" y="5162351"/>
            <a:ext cx="354064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ID" altLang="fr-FR" sz="1200" b="1" dirty="0">
                <a:solidFill>
                  <a:schemeClr val="bg1"/>
                </a:solidFill>
                <a:latin typeface="Grtsk Peta" pitchFamily="2" charset="77"/>
              </a:rPr>
              <a:t>Plus </a:t>
            </a:r>
            <a:r>
              <a:rPr lang="en-ID" altLang="fr-FR" sz="1200" b="1" dirty="0" err="1">
                <a:solidFill>
                  <a:schemeClr val="bg1"/>
                </a:solidFill>
                <a:latin typeface="Grtsk Peta" pitchFamily="2" charset="77"/>
              </a:rPr>
              <a:t>qu’un</a:t>
            </a:r>
            <a:r>
              <a:rPr lang="en-ID" altLang="fr-FR" sz="1200" b="1" dirty="0">
                <a:solidFill>
                  <a:schemeClr val="bg1"/>
                </a:solidFill>
                <a:latin typeface="Grtsk Peta" pitchFamily="2" charset="77"/>
              </a:rPr>
              <a:t> sport, un art de vivre  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FE0C40CA-03E3-C745-B32B-5AD2DA9235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85" y="132869"/>
            <a:ext cx="898819" cy="45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5">
            <a:extLst>
              <a:ext uri="{FF2B5EF4-FFF2-40B4-BE49-F238E27FC236}">
                <a16:creationId xmlns:a16="http://schemas.microsoft.com/office/drawing/2014/main" id="{39E12B89-D113-DC40-9F24-AD17F50433E9}"/>
              </a:ext>
            </a:extLst>
          </p:cNvPr>
          <p:cNvSpPr txBox="1"/>
          <p:nvPr userDrawn="1"/>
        </p:nvSpPr>
        <p:spPr>
          <a:xfrm>
            <a:off x="423368" y="635036"/>
            <a:ext cx="5096900" cy="83099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ID" sz="2800" b="1" dirty="0">
                <a:ln w="12700">
                  <a:solidFill>
                    <a:srgbClr val="0A0096"/>
                  </a:solidFill>
                </a:ln>
                <a:noFill/>
                <a:latin typeface="Grtsk Peta" pitchFamily="2" charset="77"/>
              </a:rPr>
              <a:t>LE JUDO</a:t>
            </a:r>
          </a:p>
          <a:p>
            <a:pPr>
              <a:defRPr/>
            </a:pPr>
            <a:r>
              <a:rPr lang="en-ID" sz="2000" b="1" dirty="0">
                <a:ln w="0">
                  <a:solidFill>
                    <a:srgbClr val="0A0096"/>
                  </a:solidFill>
                </a:ln>
                <a:solidFill>
                  <a:srgbClr val="0A0096"/>
                </a:solidFill>
                <a:latin typeface="Grtsk Peta" pitchFamily="2" charset="77"/>
              </a:rPr>
              <a:t>UNE ÉCOLE DE LA VIE </a:t>
            </a:r>
          </a:p>
        </p:txBody>
      </p:sp>
      <p:pic>
        <p:nvPicPr>
          <p:cNvPr id="15" name="Google Shape;431;p42">
            <a:extLst>
              <a:ext uri="{FF2B5EF4-FFF2-40B4-BE49-F238E27FC236}">
                <a16:creationId xmlns:a16="http://schemas.microsoft.com/office/drawing/2014/main" id="{7756DEF7-66C6-004C-B0A7-835927A1776D}"/>
              </a:ext>
            </a:extLst>
          </p:cNvPr>
          <p:cNvPicPr preferRelativeResize="0"/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" t="19644" r="59250" b="3735"/>
          <a:stretch/>
        </p:blipFill>
        <p:spPr>
          <a:xfrm>
            <a:off x="5476040" y="1"/>
            <a:ext cx="6715959" cy="6857999"/>
          </a:xfrm>
          <a:custGeom>
            <a:avLst/>
            <a:gdLst/>
            <a:ahLst/>
            <a:cxnLst/>
            <a:rect l="l" t="t" r="r" b="b"/>
            <a:pathLst>
              <a:path w="6482767" h="6619875" extrusionOk="0">
                <a:moveTo>
                  <a:pt x="6109997" y="5171643"/>
                </a:moveTo>
                <a:lnTo>
                  <a:pt x="4661765" y="6619875"/>
                </a:lnTo>
                <a:lnTo>
                  <a:pt x="4083329" y="6030727"/>
                </a:lnTo>
                <a:close/>
                <a:moveTo>
                  <a:pt x="1887412" y="0"/>
                </a:moveTo>
                <a:lnTo>
                  <a:pt x="6482767" y="0"/>
                </a:lnTo>
                <a:lnTo>
                  <a:pt x="6482767" y="4633913"/>
                </a:lnTo>
                <a:lnTo>
                  <a:pt x="3836957" y="5782215"/>
                </a:lnTo>
                <a:lnTo>
                  <a:pt x="2206626" y="4128317"/>
                </a:lnTo>
                <a:lnTo>
                  <a:pt x="1617477" y="3530599"/>
                </a:lnTo>
                <a:lnTo>
                  <a:pt x="0" y="1889555"/>
                </a:lnTo>
                <a:lnTo>
                  <a:pt x="640563" y="1246849"/>
                </a:lnTo>
                <a:lnTo>
                  <a:pt x="889076" y="998336"/>
                </a:lnTo>
                <a:lnTo>
                  <a:pt x="1780296" y="10925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6" name="Google Shape;440;p42">
            <a:extLst>
              <a:ext uri="{FF2B5EF4-FFF2-40B4-BE49-F238E27FC236}">
                <a16:creationId xmlns:a16="http://schemas.microsoft.com/office/drawing/2014/main" id="{EF1408D0-9943-F040-8C9F-691FAF80C46F}"/>
              </a:ext>
            </a:extLst>
          </p:cNvPr>
          <p:cNvSpPr/>
          <p:nvPr userDrawn="1"/>
        </p:nvSpPr>
        <p:spPr>
          <a:xfrm flipH="1">
            <a:off x="5749026" y="-1"/>
            <a:ext cx="6442972" cy="6767006"/>
          </a:xfrm>
          <a:custGeom>
            <a:avLst/>
            <a:gdLst/>
            <a:ahLst/>
            <a:cxnLst/>
            <a:rect l="l" t="t" r="r" b="b"/>
            <a:pathLst>
              <a:path w="6219258" h="6532041" extrusionOk="0">
                <a:moveTo>
                  <a:pt x="4865290" y="3530601"/>
                </a:moveTo>
                <a:lnTo>
                  <a:pt x="4276141" y="4128317"/>
                </a:lnTo>
                <a:lnTo>
                  <a:pt x="3436338" y="6122850"/>
                </a:lnTo>
                <a:lnTo>
                  <a:pt x="2645810" y="5782217"/>
                </a:lnTo>
                <a:lnTo>
                  <a:pt x="0" y="4633915"/>
                </a:lnTo>
                <a:lnTo>
                  <a:pt x="0" y="5013111"/>
                </a:lnTo>
                <a:lnTo>
                  <a:pt x="372770" y="5171645"/>
                </a:lnTo>
                <a:lnTo>
                  <a:pt x="2399438" y="6030728"/>
                </a:lnTo>
                <a:lnTo>
                  <a:pt x="3582018" y="6532041"/>
                </a:lnTo>
                <a:close/>
                <a:moveTo>
                  <a:pt x="5353747" y="0"/>
                </a:moveTo>
                <a:lnTo>
                  <a:pt x="4595353" y="0"/>
                </a:lnTo>
                <a:lnTo>
                  <a:pt x="4702471" y="109261"/>
                </a:lnTo>
                <a:lnTo>
                  <a:pt x="5792929" y="527020"/>
                </a:lnTo>
                <a:lnTo>
                  <a:pt x="5593691" y="998338"/>
                </a:lnTo>
                <a:lnTo>
                  <a:pt x="5842204" y="1246851"/>
                </a:lnTo>
                <a:lnTo>
                  <a:pt x="6219258" y="362059"/>
                </a:lnTo>
                <a:close/>
              </a:path>
            </a:pathLst>
          </a:custGeom>
          <a:solidFill>
            <a:srgbClr val="FF0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6257D9-8D6A-074E-AEA4-86C606A7538A}"/>
              </a:ext>
            </a:extLst>
          </p:cNvPr>
          <p:cNvSpPr/>
          <p:nvPr userDrawn="1"/>
        </p:nvSpPr>
        <p:spPr>
          <a:xfrm>
            <a:off x="5053771" y="2037753"/>
            <a:ext cx="2600250" cy="3612668"/>
          </a:xfrm>
          <a:prstGeom prst="rect">
            <a:avLst/>
          </a:prstGeom>
          <a:solidFill>
            <a:srgbClr val="0A0A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FB934E00-1241-E547-BD9B-B196CF78DDDB}"/>
              </a:ext>
            </a:extLst>
          </p:cNvPr>
          <p:cNvSpPr txBox="1"/>
          <p:nvPr userDrawn="1"/>
        </p:nvSpPr>
        <p:spPr>
          <a:xfrm>
            <a:off x="5053771" y="2180991"/>
            <a:ext cx="260025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b="1" dirty="0">
                <a:solidFill>
                  <a:schemeClr val="bg1"/>
                </a:solidFill>
                <a:latin typeface="Grtsk Peta Medium" pitchFamily="2" charset="77"/>
              </a:rPr>
              <a:t>LE CODE MORAL DU JUDO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A4D7704-413E-C041-94CA-4AA530C396E6}"/>
              </a:ext>
            </a:extLst>
          </p:cNvPr>
          <p:cNvSpPr txBox="1"/>
          <p:nvPr userDrawn="1"/>
        </p:nvSpPr>
        <p:spPr>
          <a:xfrm>
            <a:off x="5053771" y="2648592"/>
            <a:ext cx="260025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Grtsk Peta Medium" pitchFamily="2" charset="77"/>
              </a:rPr>
              <a:t>La politesse 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Grtsk Peta Medium" pitchFamily="2" charset="77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Grtsk Peta Medium" pitchFamily="2" charset="77"/>
              </a:rPr>
              <a:t>Le courage</a:t>
            </a:r>
            <a:br>
              <a:rPr lang="fr-FR" sz="1200" dirty="0">
                <a:solidFill>
                  <a:schemeClr val="bg1"/>
                </a:solidFill>
                <a:latin typeface="Grtsk Peta Medium" pitchFamily="2" charset="77"/>
              </a:rPr>
            </a:br>
            <a:endParaRPr lang="fr-FR" sz="1200" dirty="0">
              <a:solidFill>
                <a:schemeClr val="bg1"/>
              </a:solidFill>
              <a:latin typeface="Grtsk Peta Medium" pitchFamily="2" charset="77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Grtsk Peta Medium" pitchFamily="2" charset="77"/>
              </a:rPr>
              <a:t>La sincérité</a:t>
            </a:r>
            <a:br>
              <a:rPr lang="fr-FR" sz="1200" dirty="0">
                <a:solidFill>
                  <a:schemeClr val="bg1"/>
                </a:solidFill>
                <a:latin typeface="Grtsk Peta Medium" pitchFamily="2" charset="77"/>
              </a:rPr>
            </a:br>
            <a:endParaRPr lang="fr-FR" sz="1200" dirty="0">
              <a:solidFill>
                <a:schemeClr val="bg1"/>
              </a:solidFill>
              <a:latin typeface="Grtsk Peta Medium" pitchFamily="2" charset="77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Grtsk Peta Medium" pitchFamily="2" charset="77"/>
              </a:rPr>
              <a:t>L’honneur</a:t>
            </a:r>
            <a:br>
              <a:rPr lang="fr-FR" sz="1200" dirty="0">
                <a:solidFill>
                  <a:schemeClr val="bg1"/>
                </a:solidFill>
                <a:latin typeface="Grtsk Peta Medium" pitchFamily="2" charset="77"/>
              </a:rPr>
            </a:br>
            <a:endParaRPr lang="fr-FR" sz="1200" dirty="0">
              <a:solidFill>
                <a:schemeClr val="bg1"/>
              </a:solidFill>
              <a:latin typeface="Grtsk Peta Medium" pitchFamily="2" charset="77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Grtsk Peta Medium" pitchFamily="2" charset="77"/>
              </a:rPr>
              <a:t>La modestie</a:t>
            </a:r>
            <a:br>
              <a:rPr lang="fr-FR" sz="1200" dirty="0">
                <a:solidFill>
                  <a:schemeClr val="bg1"/>
                </a:solidFill>
                <a:latin typeface="Grtsk Peta Medium" pitchFamily="2" charset="77"/>
              </a:rPr>
            </a:br>
            <a:endParaRPr lang="fr-FR" sz="1200" dirty="0">
              <a:solidFill>
                <a:schemeClr val="bg1"/>
              </a:solidFill>
              <a:latin typeface="Grtsk Peta Medium" pitchFamily="2" charset="77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Grtsk Peta Medium" pitchFamily="2" charset="77"/>
              </a:rPr>
              <a:t>Le respect </a:t>
            </a:r>
            <a:br>
              <a:rPr lang="fr-FR" sz="1200" dirty="0">
                <a:solidFill>
                  <a:schemeClr val="bg1"/>
                </a:solidFill>
                <a:latin typeface="Grtsk Peta Medium" pitchFamily="2" charset="77"/>
              </a:rPr>
            </a:br>
            <a:endParaRPr lang="fr-FR" sz="1200" dirty="0">
              <a:solidFill>
                <a:schemeClr val="bg1"/>
              </a:solidFill>
              <a:latin typeface="Grtsk Peta Medium" pitchFamily="2" charset="77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Grtsk Peta Medium" pitchFamily="2" charset="77"/>
              </a:rPr>
              <a:t>Le contrôle de soi</a:t>
            </a:r>
          </a:p>
          <a:p>
            <a:pPr algn="ctr"/>
            <a:endParaRPr lang="fr-FR" sz="1200" dirty="0">
              <a:solidFill>
                <a:schemeClr val="bg1"/>
              </a:solidFill>
              <a:latin typeface="Grtsk Peta Medium" pitchFamily="2" charset="77"/>
            </a:endParaRP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Grtsk Peta Medium" pitchFamily="2" charset="77"/>
              </a:rPr>
              <a:t>L’amitié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:a16="http://schemas.microsoft.com/office/drawing/2014/main" id="{D4FDA6A1-98E6-6C44-9411-C43251A4A766}"/>
              </a:ext>
            </a:extLst>
          </p:cNvPr>
          <p:cNvCxnSpPr>
            <a:cxnSpLocks/>
          </p:cNvCxnSpPr>
          <p:nvPr userDrawn="1"/>
        </p:nvCxnSpPr>
        <p:spPr>
          <a:xfrm>
            <a:off x="5540859" y="2521598"/>
            <a:ext cx="151413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27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ed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FD867E08-1F90-2C46-B1BD-A78030FFE278}"/>
              </a:ext>
            </a:extLst>
          </p:cNvPr>
          <p:cNvSpPr/>
          <p:nvPr userDrawn="1"/>
        </p:nvSpPr>
        <p:spPr>
          <a:xfrm>
            <a:off x="-63662" y="2280213"/>
            <a:ext cx="12408061" cy="229178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22" name="Google Shape;116;p20">
            <a:extLst>
              <a:ext uri="{FF2B5EF4-FFF2-40B4-BE49-F238E27FC236}">
                <a16:creationId xmlns:a16="http://schemas.microsoft.com/office/drawing/2014/main" id="{EE4A1EA1-00E6-A84B-BECA-FA1E5E0F3080}"/>
              </a:ext>
            </a:extLst>
          </p:cNvPr>
          <p:cNvSpPr/>
          <p:nvPr userDrawn="1"/>
        </p:nvSpPr>
        <p:spPr>
          <a:xfrm rot="10800000">
            <a:off x="6359454" y="-461772"/>
            <a:ext cx="7245483" cy="7781544"/>
          </a:xfrm>
          <a:custGeom>
            <a:avLst/>
            <a:gdLst>
              <a:gd name="connsiteX0" fmla="*/ 4108133 w 4789170"/>
              <a:gd name="connsiteY0" fmla="*/ 3331845 h 5143500"/>
              <a:gd name="connsiteX1" fmla="*/ 3828098 w 4789170"/>
              <a:gd name="connsiteY1" fmla="*/ 1811655 h 5143500"/>
              <a:gd name="connsiteX2" fmla="*/ 4418648 w 4789170"/>
              <a:gd name="connsiteY2" fmla="*/ 1811655 h 5143500"/>
              <a:gd name="connsiteX3" fmla="*/ 4789170 w 4789170"/>
              <a:gd name="connsiteY3" fmla="*/ 0 h 5143500"/>
              <a:gd name="connsiteX4" fmla="*/ 0 w 4789170"/>
              <a:gd name="connsiteY4" fmla="*/ 0 h 5143500"/>
              <a:gd name="connsiteX5" fmla="*/ 0 w 4789170"/>
              <a:gd name="connsiteY5" fmla="*/ 5143500 h 5143500"/>
              <a:gd name="connsiteX6" fmla="*/ 3737610 w 4789170"/>
              <a:gd name="connsiteY6" fmla="*/ 5143500 h 5143500"/>
              <a:gd name="connsiteX7" fmla="*/ 4108133 w 4789170"/>
              <a:gd name="connsiteY7" fmla="*/ 3331845 h 5143500"/>
              <a:gd name="connsiteX0" fmla="*/ 4108133 w 4789170"/>
              <a:gd name="connsiteY0" fmla="*/ 3331845 h 5143500"/>
              <a:gd name="connsiteX1" fmla="*/ 4418648 w 4789170"/>
              <a:gd name="connsiteY1" fmla="*/ 1811655 h 5143500"/>
              <a:gd name="connsiteX2" fmla="*/ 4789170 w 4789170"/>
              <a:gd name="connsiteY2" fmla="*/ 0 h 5143500"/>
              <a:gd name="connsiteX3" fmla="*/ 0 w 4789170"/>
              <a:gd name="connsiteY3" fmla="*/ 0 h 5143500"/>
              <a:gd name="connsiteX4" fmla="*/ 0 w 4789170"/>
              <a:gd name="connsiteY4" fmla="*/ 5143500 h 5143500"/>
              <a:gd name="connsiteX5" fmla="*/ 3737610 w 4789170"/>
              <a:gd name="connsiteY5" fmla="*/ 5143500 h 5143500"/>
              <a:gd name="connsiteX6" fmla="*/ 4108133 w 4789170"/>
              <a:gd name="connsiteY6" fmla="*/ 3331845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89170" h="5143500" extrusionOk="0">
                <a:moveTo>
                  <a:pt x="4108133" y="3331845"/>
                </a:moveTo>
                <a:lnTo>
                  <a:pt x="4418648" y="1811655"/>
                </a:lnTo>
                <a:lnTo>
                  <a:pt x="4789170" y="0"/>
                </a:lnTo>
                <a:lnTo>
                  <a:pt x="0" y="0"/>
                </a:lnTo>
                <a:lnTo>
                  <a:pt x="0" y="5143500"/>
                </a:lnTo>
                <a:lnTo>
                  <a:pt x="3737610" y="5143500"/>
                </a:lnTo>
                <a:lnTo>
                  <a:pt x="4108133" y="3331845"/>
                </a:lnTo>
                <a:close/>
              </a:path>
            </a:pathLst>
          </a:custGeom>
          <a:solidFill>
            <a:srgbClr val="0A0096"/>
          </a:solidFill>
          <a:ln>
            <a:noFill/>
          </a:ln>
          <a:effectLst>
            <a:outerShdw blurRad="228600" dist="38100" dir="5400000" algn="t" rotWithShape="0">
              <a:srgbClr val="000000">
                <a:alpha val="5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958787-AE57-644C-9BE7-4DA3CE10CACD}"/>
              </a:ext>
            </a:extLst>
          </p:cNvPr>
          <p:cNvSpPr/>
          <p:nvPr userDrawn="1"/>
        </p:nvSpPr>
        <p:spPr>
          <a:xfrm>
            <a:off x="7554185" y="4240856"/>
            <a:ext cx="1707441" cy="49756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24" name="Rectangle 62">
            <a:extLst>
              <a:ext uri="{FF2B5EF4-FFF2-40B4-BE49-F238E27FC236}">
                <a16:creationId xmlns:a16="http://schemas.microsoft.com/office/drawing/2014/main" id="{8BFB7FC2-5A4C-DD41-919D-ABD8C8192BE7}"/>
              </a:ext>
            </a:extLst>
          </p:cNvPr>
          <p:cNvSpPr/>
          <p:nvPr userDrawn="1"/>
        </p:nvSpPr>
        <p:spPr>
          <a:xfrm>
            <a:off x="7017740" y="2883955"/>
            <a:ext cx="6911705" cy="1196266"/>
          </a:xfrm>
          <a:custGeom>
            <a:avLst/>
            <a:gdLst>
              <a:gd name="connsiteX0" fmla="*/ 0 w 6664817"/>
              <a:gd name="connsiteY0" fmla="*/ 0 h 1196266"/>
              <a:gd name="connsiteX1" fmla="*/ 6664817 w 6664817"/>
              <a:gd name="connsiteY1" fmla="*/ 0 h 1196266"/>
              <a:gd name="connsiteX2" fmla="*/ 6664817 w 6664817"/>
              <a:gd name="connsiteY2" fmla="*/ 1196266 h 1196266"/>
              <a:gd name="connsiteX3" fmla="*/ 0 w 6664817"/>
              <a:gd name="connsiteY3" fmla="*/ 1196266 h 1196266"/>
              <a:gd name="connsiteX4" fmla="*/ 0 w 6664817"/>
              <a:gd name="connsiteY4" fmla="*/ 0 h 1196266"/>
              <a:gd name="connsiteX0" fmla="*/ 246888 w 6911705"/>
              <a:gd name="connsiteY0" fmla="*/ 0 h 1196266"/>
              <a:gd name="connsiteX1" fmla="*/ 6911705 w 6911705"/>
              <a:gd name="connsiteY1" fmla="*/ 0 h 1196266"/>
              <a:gd name="connsiteX2" fmla="*/ 6911705 w 6911705"/>
              <a:gd name="connsiteY2" fmla="*/ 1196266 h 1196266"/>
              <a:gd name="connsiteX3" fmla="*/ 0 w 6911705"/>
              <a:gd name="connsiteY3" fmla="*/ 1187122 h 1196266"/>
              <a:gd name="connsiteX4" fmla="*/ 246888 w 6911705"/>
              <a:gd name="connsiteY4" fmla="*/ 0 h 1196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11705" h="1196266">
                <a:moveTo>
                  <a:pt x="246888" y="0"/>
                </a:moveTo>
                <a:lnTo>
                  <a:pt x="6911705" y="0"/>
                </a:lnTo>
                <a:lnTo>
                  <a:pt x="6911705" y="1196266"/>
                </a:lnTo>
                <a:lnTo>
                  <a:pt x="0" y="1187122"/>
                </a:lnTo>
                <a:lnTo>
                  <a:pt x="24688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B7FA2D5-4090-384B-8AFD-98FBF628920D}"/>
              </a:ext>
            </a:extLst>
          </p:cNvPr>
          <p:cNvSpPr/>
          <p:nvPr userDrawn="1"/>
        </p:nvSpPr>
        <p:spPr>
          <a:xfrm>
            <a:off x="8025145" y="1833041"/>
            <a:ext cx="907978" cy="806888"/>
          </a:xfrm>
          <a:prstGeom prst="rect">
            <a:avLst/>
          </a:prstGeom>
          <a:solidFill>
            <a:srgbClr val="FF0900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2C168C-4B84-CD4B-B575-D94B4B30504C}"/>
              </a:ext>
            </a:extLst>
          </p:cNvPr>
          <p:cNvSpPr/>
          <p:nvPr userDrawn="1"/>
        </p:nvSpPr>
        <p:spPr>
          <a:xfrm>
            <a:off x="8030496" y="902710"/>
            <a:ext cx="907978" cy="806888"/>
          </a:xfrm>
          <a:prstGeom prst="rect">
            <a:avLst/>
          </a:prstGeom>
          <a:solidFill>
            <a:srgbClr val="FF0900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27" name="TextBox 5">
            <a:extLst>
              <a:ext uri="{FF2B5EF4-FFF2-40B4-BE49-F238E27FC236}">
                <a16:creationId xmlns:a16="http://schemas.microsoft.com/office/drawing/2014/main" id="{C8D462E1-10C6-FD4F-A756-E5FF09D73AB8}"/>
              </a:ext>
            </a:extLst>
          </p:cNvPr>
          <p:cNvSpPr txBox="1"/>
          <p:nvPr userDrawn="1"/>
        </p:nvSpPr>
        <p:spPr>
          <a:xfrm>
            <a:off x="423368" y="635036"/>
            <a:ext cx="6850405" cy="83099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ID" sz="2800" b="1" dirty="0">
                <a:ln w="12700">
                  <a:solidFill>
                    <a:srgbClr val="0A0096"/>
                  </a:solidFill>
                </a:ln>
                <a:noFill/>
                <a:latin typeface="Grtsk Peta" pitchFamily="2" charset="77"/>
              </a:rPr>
              <a:t>FRANCE JUDO</a:t>
            </a:r>
          </a:p>
          <a:p>
            <a:pPr>
              <a:defRPr/>
            </a:pPr>
            <a:r>
              <a:rPr lang="en-ID" sz="2000" b="1" dirty="0">
                <a:ln w="0">
                  <a:solidFill>
                    <a:srgbClr val="0A0096"/>
                  </a:solidFill>
                </a:ln>
                <a:solidFill>
                  <a:srgbClr val="0A0096"/>
                </a:solidFill>
                <a:latin typeface="Grtsk Peta" pitchFamily="2" charset="77"/>
              </a:rPr>
              <a:t>UNE FÉDÉRATION FORTE DU SPORT FRANÇAIS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4B00CA4-5058-9B44-BD2F-C8A956718A45}"/>
              </a:ext>
            </a:extLst>
          </p:cNvPr>
          <p:cNvSpPr txBox="1"/>
          <p:nvPr userDrawn="1"/>
        </p:nvSpPr>
        <p:spPr>
          <a:xfrm>
            <a:off x="6941649" y="5863181"/>
            <a:ext cx="1131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Grtsk Peta Medium" pitchFamily="2" charset="77"/>
              </a:rPr>
              <a:t>disciplines associées  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23F55922-531B-2F4F-81FD-A8726C3588FA}"/>
              </a:ext>
            </a:extLst>
          </p:cNvPr>
          <p:cNvSpPr txBox="1"/>
          <p:nvPr userDrawn="1"/>
        </p:nvSpPr>
        <p:spPr>
          <a:xfrm>
            <a:off x="8429511" y="5268834"/>
            <a:ext cx="1869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fr-FR" sz="1200" dirty="0">
                <a:solidFill>
                  <a:srgbClr val="FFFFFF"/>
                </a:solidFill>
                <a:latin typeface="Grtsk Peta" pitchFamily="2" charset="77"/>
              </a:rPr>
              <a:t>Judo </a:t>
            </a:r>
          </a:p>
          <a:p>
            <a:pPr fontAlgn="base"/>
            <a:r>
              <a:rPr lang="fr-FR" sz="1200" dirty="0">
                <a:solidFill>
                  <a:srgbClr val="FFFFFF"/>
                </a:solidFill>
                <a:latin typeface="Grtsk Peta" pitchFamily="2" charset="77"/>
              </a:rPr>
              <a:t>Para-Judo  </a:t>
            </a:r>
          </a:p>
          <a:p>
            <a:pPr fontAlgn="base"/>
            <a:r>
              <a:rPr lang="fr-FR" sz="1200" dirty="0">
                <a:solidFill>
                  <a:srgbClr val="FFFFFF"/>
                </a:solidFill>
                <a:latin typeface="Grtsk Peta" pitchFamily="2" charset="77"/>
              </a:rPr>
              <a:t>Jiu-jitsu  </a:t>
            </a:r>
          </a:p>
          <a:p>
            <a:pPr fontAlgn="base"/>
            <a:r>
              <a:rPr lang="fr-FR" sz="1200" dirty="0">
                <a:solidFill>
                  <a:srgbClr val="FFFFFF"/>
                </a:solidFill>
                <a:latin typeface="Grtsk Peta" pitchFamily="2" charset="77"/>
              </a:rPr>
              <a:t>Jiu-jitsu brésilien   </a:t>
            </a:r>
          </a:p>
          <a:p>
            <a:pPr fontAlgn="base"/>
            <a:r>
              <a:rPr lang="fr-FR" sz="1200" dirty="0">
                <a:solidFill>
                  <a:srgbClr val="FFFFFF"/>
                </a:solidFill>
                <a:latin typeface="Grtsk Peta" pitchFamily="2" charset="77"/>
              </a:rPr>
              <a:t>Kendo </a:t>
            </a:r>
          </a:p>
          <a:p>
            <a:pPr fontAlgn="base"/>
            <a:r>
              <a:rPr lang="fr-FR" sz="1200" dirty="0" err="1">
                <a:solidFill>
                  <a:srgbClr val="FFFFFF"/>
                </a:solidFill>
                <a:latin typeface="Grtsk Peta" pitchFamily="2" charset="77"/>
              </a:rPr>
              <a:t>Taïso</a:t>
            </a:r>
            <a:r>
              <a:rPr lang="fr-FR" sz="1200" dirty="0">
                <a:solidFill>
                  <a:srgbClr val="FFFFFF"/>
                </a:solidFill>
                <a:latin typeface="Grtsk Peta" pitchFamily="2" charset="77"/>
              </a:rPr>
              <a:t> 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799AF7F6-ED81-554D-B808-D75FEC1A03F3}"/>
              </a:ext>
            </a:extLst>
          </p:cNvPr>
          <p:cNvSpPr txBox="1"/>
          <p:nvPr userDrawn="1"/>
        </p:nvSpPr>
        <p:spPr>
          <a:xfrm>
            <a:off x="10298568" y="5297359"/>
            <a:ext cx="18690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fr-FR" sz="1200" dirty="0">
                <a:solidFill>
                  <a:srgbClr val="FFFFFF"/>
                </a:solidFill>
                <a:latin typeface="Grtsk Peta" pitchFamily="2" charset="77"/>
              </a:rPr>
              <a:t>Kyudo </a:t>
            </a:r>
          </a:p>
          <a:p>
            <a:pPr fontAlgn="base"/>
            <a:r>
              <a:rPr lang="fr-FR" sz="1200" dirty="0">
                <a:solidFill>
                  <a:srgbClr val="FFFFFF"/>
                </a:solidFill>
                <a:latin typeface="Grtsk Peta" pitchFamily="2" charset="77"/>
              </a:rPr>
              <a:t>Sumo </a:t>
            </a:r>
          </a:p>
          <a:p>
            <a:pPr fontAlgn="base"/>
            <a:r>
              <a:rPr lang="fr-FR" sz="1200" dirty="0">
                <a:solidFill>
                  <a:srgbClr val="FFFFFF"/>
                </a:solidFill>
                <a:latin typeface="Grtsk Peta" pitchFamily="2" charset="77"/>
              </a:rPr>
              <a:t>Sport </a:t>
            </a:r>
            <a:r>
              <a:rPr lang="fr-FR" sz="1200" dirty="0" err="1">
                <a:solidFill>
                  <a:srgbClr val="FFFFFF"/>
                </a:solidFill>
                <a:latin typeface="Grtsk Peta" pitchFamily="2" charset="77"/>
              </a:rPr>
              <a:t>Chanbara</a:t>
            </a:r>
            <a:r>
              <a:rPr lang="fr-FR" sz="1200" dirty="0">
                <a:solidFill>
                  <a:srgbClr val="FFFFFF"/>
                </a:solidFill>
                <a:latin typeface="Grtsk Peta" pitchFamily="2" charset="77"/>
              </a:rPr>
              <a:t>  </a:t>
            </a:r>
          </a:p>
          <a:p>
            <a:pPr fontAlgn="base"/>
            <a:r>
              <a:rPr lang="fr-FR" sz="1200" dirty="0" err="1">
                <a:solidFill>
                  <a:srgbClr val="FFFFFF"/>
                </a:solidFill>
                <a:latin typeface="Grtsk Peta" pitchFamily="2" charset="77"/>
              </a:rPr>
              <a:t>Naginata</a:t>
            </a:r>
            <a:r>
              <a:rPr lang="fr-FR" sz="1200" dirty="0">
                <a:solidFill>
                  <a:srgbClr val="FFFFFF"/>
                </a:solidFill>
                <a:latin typeface="Grtsk Peta" pitchFamily="2" charset="77"/>
              </a:rPr>
              <a:t>  </a:t>
            </a:r>
          </a:p>
          <a:p>
            <a:pPr fontAlgn="base"/>
            <a:r>
              <a:rPr lang="fr-FR" sz="1200" dirty="0" err="1">
                <a:solidFill>
                  <a:srgbClr val="FFFFFF"/>
                </a:solidFill>
                <a:latin typeface="Grtsk Peta" pitchFamily="2" charset="77"/>
              </a:rPr>
              <a:t>Jodo</a:t>
            </a:r>
            <a:r>
              <a:rPr lang="fr-FR" sz="1200" dirty="0">
                <a:solidFill>
                  <a:srgbClr val="FFFFFF"/>
                </a:solidFill>
                <a:latin typeface="Grtsk Peta" pitchFamily="2" charset="77"/>
              </a:rPr>
              <a:t> </a:t>
            </a:r>
          </a:p>
          <a:p>
            <a:pPr fontAlgn="base"/>
            <a:r>
              <a:rPr lang="fr-FR" sz="1200" dirty="0" err="1">
                <a:solidFill>
                  <a:srgbClr val="FFFFFF"/>
                </a:solidFill>
                <a:latin typeface="Grtsk Peta" pitchFamily="2" charset="77"/>
              </a:rPr>
              <a:t>Iaïdo</a:t>
            </a:r>
            <a:r>
              <a:rPr lang="fr-FR" sz="1200" dirty="0">
                <a:solidFill>
                  <a:srgbClr val="FFFFFF"/>
                </a:solidFill>
                <a:latin typeface="Grtsk Peta" pitchFamily="2" charset="77"/>
              </a:rPr>
              <a:t> 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60968A9A-DDDD-6345-A3AF-AF3D0099DDA3}"/>
              </a:ext>
            </a:extLst>
          </p:cNvPr>
          <p:cNvCxnSpPr>
            <a:cxnSpLocks/>
          </p:cNvCxnSpPr>
          <p:nvPr userDrawn="1"/>
        </p:nvCxnSpPr>
        <p:spPr>
          <a:xfrm>
            <a:off x="10070725" y="5342757"/>
            <a:ext cx="0" cy="113487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>
            <a:extLst>
              <a:ext uri="{FF2B5EF4-FFF2-40B4-BE49-F238E27FC236}">
                <a16:creationId xmlns:a16="http://schemas.microsoft.com/office/drawing/2014/main" id="{34465653-F5E8-D441-870A-91E8065BA427}"/>
              </a:ext>
            </a:extLst>
          </p:cNvPr>
          <p:cNvSpPr txBox="1"/>
          <p:nvPr userDrawn="1"/>
        </p:nvSpPr>
        <p:spPr>
          <a:xfrm>
            <a:off x="7090247" y="5260226"/>
            <a:ext cx="11073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Grtsk Peta Medium" pitchFamily="2" charset="77"/>
              </a:rPr>
              <a:t>12</a:t>
            </a:r>
            <a:endParaRPr lang="fr-FR" dirty="0"/>
          </a:p>
        </p:txBody>
      </p: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1DABEAF3-859A-3343-B0D8-473DECF78BDA}"/>
              </a:ext>
            </a:extLst>
          </p:cNvPr>
          <p:cNvGrpSpPr/>
          <p:nvPr userDrawn="1"/>
        </p:nvGrpSpPr>
        <p:grpSpPr>
          <a:xfrm>
            <a:off x="319714" y="4738417"/>
            <a:ext cx="6210265" cy="518341"/>
            <a:chOff x="857512" y="3965211"/>
            <a:chExt cx="3909831" cy="338554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3C1365E6-6048-294C-8134-856943E3CF26}"/>
                </a:ext>
              </a:extLst>
            </p:cNvPr>
            <p:cNvSpPr txBox="1"/>
            <p:nvPr/>
          </p:nvSpPr>
          <p:spPr>
            <a:xfrm>
              <a:off x="857512" y="3986477"/>
              <a:ext cx="5847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200" dirty="0">
                  <a:effectLst/>
                  <a:latin typeface="Grtsk Peta" pitchFamily="2" charset="77"/>
                </a:rPr>
                <a:t>1</a:t>
              </a: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918EF6CF-B738-FB43-93B2-9F0FFFAF8139}"/>
                </a:ext>
              </a:extLst>
            </p:cNvPr>
            <p:cNvSpPr txBox="1"/>
            <p:nvPr/>
          </p:nvSpPr>
          <p:spPr>
            <a:xfrm>
              <a:off x="1704445" y="3986477"/>
              <a:ext cx="5847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200" dirty="0">
                  <a:latin typeface="Grtsk Peta" pitchFamily="2" charset="77"/>
                </a:rPr>
                <a:t>2</a:t>
              </a:r>
              <a:endParaRPr lang="fr-FR" sz="1200" dirty="0">
                <a:effectLst/>
                <a:latin typeface="Grtsk Peta" pitchFamily="2" charset="77"/>
              </a:endParaRP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6BB85052-EE40-6347-A605-29DAE8EB090B}"/>
                </a:ext>
              </a:extLst>
            </p:cNvPr>
            <p:cNvSpPr txBox="1"/>
            <p:nvPr/>
          </p:nvSpPr>
          <p:spPr>
            <a:xfrm>
              <a:off x="2555759" y="3986477"/>
              <a:ext cx="5847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200" dirty="0">
                  <a:effectLst/>
                  <a:latin typeface="Grtsk Peta" pitchFamily="2" charset="77"/>
                </a:rPr>
                <a:t>3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2D8323AA-72B8-5642-B314-92231CC1C4F0}"/>
                </a:ext>
              </a:extLst>
            </p:cNvPr>
            <p:cNvSpPr txBox="1"/>
            <p:nvPr/>
          </p:nvSpPr>
          <p:spPr>
            <a:xfrm>
              <a:off x="3381332" y="3965211"/>
              <a:ext cx="58479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600" b="1" dirty="0">
                  <a:solidFill>
                    <a:srgbClr val="0A0096"/>
                  </a:solidFill>
                  <a:latin typeface="Grtsk Peta" pitchFamily="2" charset="77"/>
                </a:rPr>
                <a:t>4</a:t>
              </a:r>
              <a:endParaRPr lang="fr-FR" sz="1600" b="1" dirty="0">
                <a:solidFill>
                  <a:srgbClr val="0A0096"/>
                </a:solidFill>
                <a:effectLst/>
                <a:latin typeface="Grtsk Peta" pitchFamily="2" charset="77"/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E1F94D5F-2D31-494E-8464-AB774DD67C1F}"/>
                </a:ext>
              </a:extLst>
            </p:cNvPr>
            <p:cNvSpPr txBox="1"/>
            <p:nvPr/>
          </p:nvSpPr>
          <p:spPr>
            <a:xfrm>
              <a:off x="4182552" y="3986477"/>
              <a:ext cx="58479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fr-FR" sz="1200" dirty="0">
                  <a:latin typeface="Grtsk Peta" pitchFamily="2" charset="77"/>
                </a:rPr>
                <a:t>5</a:t>
              </a:r>
              <a:endParaRPr lang="fr-FR" sz="1200" dirty="0">
                <a:effectLst/>
                <a:latin typeface="Grtsk Peta" pitchFamily="2" charset="77"/>
              </a:endParaRPr>
            </a:p>
          </p:txBody>
        </p:sp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BBB66563-95D3-2E44-BD48-0B82F66FB04C}"/>
              </a:ext>
            </a:extLst>
          </p:cNvPr>
          <p:cNvSpPr txBox="1"/>
          <p:nvPr userDrawn="1"/>
        </p:nvSpPr>
        <p:spPr>
          <a:xfrm>
            <a:off x="447891" y="2009269"/>
            <a:ext cx="3325672" cy="307777"/>
          </a:xfrm>
          <a:prstGeom prst="rect">
            <a:avLst/>
          </a:prstGeom>
          <a:solidFill>
            <a:srgbClr val="0A0096"/>
          </a:solidFill>
        </p:spPr>
        <p:txBody>
          <a:bodyPr wrap="square">
            <a:spAutoFit/>
          </a:bodyPr>
          <a:lstStyle/>
          <a:p>
            <a:r>
              <a:rPr lang="fr-FR" sz="1400" b="1" i="0" cap="all" dirty="0">
                <a:solidFill>
                  <a:srgbClr val="FFFFFF"/>
                </a:solidFill>
                <a:effectLst/>
                <a:latin typeface="Grtsk Peta" pitchFamily="2" charset="77"/>
              </a:rPr>
              <a:t>La 4</a:t>
            </a:r>
            <a:r>
              <a:rPr lang="fr-FR" sz="1400" b="1" i="0" cap="all" baseline="30000" dirty="0">
                <a:solidFill>
                  <a:srgbClr val="FFFFFF"/>
                </a:solidFill>
                <a:effectLst/>
                <a:latin typeface="Grtsk Peta" pitchFamily="2" charset="77"/>
              </a:rPr>
              <a:t>ème</a:t>
            </a:r>
            <a:r>
              <a:rPr lang="fr-FR" sz="1400" b="1" i="0" cap="all" dirty="0">
                <a:solidFill>
                  <a:srgbClr val="FFFFFF"/>
                </a:solidFill>
                <a:effectLst/>
                <a:latin typeface="Grtsk Peta" pitchFamily="2" charset="77"/>
              </a:rPr>
              <a:t> fédération olympique</a:t>
            </a:r>
            <a:endParaRPr lang="fr-FR" sz="1400" b="1" dirty="0">
              <a:solidFill>
                <a:srgbClr val="FFFFFF"/>
              </a:solidFill>
              <a:latin typeface="Grtsk Peta" pitchFamily="2" charset="77"/>
            </a:endParaRPr>
          </a:p>
        </p:txBody>
      </p:sp>
      <p:grpSp>
        <p:nvGrpSpPr>
          <p:cNvPr id="41" name="Google Shape;969;p53">
            <a:extLst>
              <a:ext uri="{FF2B5EF4-FFF2-40B4-BE49-F238E27FC236}">
                <a16:creationId xmlns:a16="http://schemas.microsoft.com/office/drawing/2014/main" id="{AD7573D4-62B7-FE41-872C-609C85B1E4D4}"/>
              </a:ext>
            </a:extLst>
          </p:cNvPr>
          <p:cNvGrpSpPr/>
          <p:nvPr userDrawn="1"/>
        </p:nvGrpSpPr>
        <p:grpSpPr>
          <a:xfrm>
            <a:off x="8062955" y="894203"/>
            <a:ext cx="860934" cy="788322"/>
            <a:chOff x="1421837" y="2890525"/>
            <a:chExt cx="860934" cy="788322"/>
          </a:xfrm>
        </p:grpSpPr>
        <p:sp>
          <p:nvSpPr>
            <p:cNvPr id="42" name="Google Shape;970;p53">
              <a:extLst>
                <a:ext uri="{FF2B5EF4-FFF2-40B4-BE49-F238E27FC236}">
                  <a16:creationId xmlns:a16="http://schemas.microsoft.com/office/drawing/2014/main" id="{7DCCCFA4-3C74-0A47-A664-43F61DC4EAE8}"/>
                </a:ext>
              </a:extLst>
            </p:cNvPr>
            <p:cNvSpPr txBox="1"/>
            <p:nvPr/>
          </p:nvSpPr>
          <p:spPr>
            <a:xfrm>
              <a:off x="1421837" y="2890525"/>
              <a:ext cx="8323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bg1"/>
                  </a:solidFill>
                  <a:latin typeface="Grtsk Peta" pitchFamily="2" charset="77"/>
                  <a:sym typeface="Bebas Neue"/>
                </a:rPr>
                <a:t>7</a:t>
              </a:r>
              <a:endParaRPr sz="1600" b="1" dirty="0">
                <a:solidFill>
                  <a:schemeClr val="bg1"/>
                </a:solidFill>
                <a:latin typeface="Grtsk Peta" pitchFamily="2" charset="77"/>
              </a:endParaRPr>
            </a:p>
          </p:txBody>
        </p:sp>
        <p:sp>
          <p:nvSpPr>
            <p:cNvPr id="43" name="Google Shape;971;p53">
              <a:extLst>
                <a:ext uri="{FF2B5EF4-FFF2-40B4-BE49-F238E27FC236}">
                  <a16:creationId xmlns:a16="http://schemas.microsoft.com/office/drawing/2014/main" id="{04F7D026-7592-6044-8893-73FBFDE48E4F}"/>
                </a:ext>
              </a:extLst>
            </p:cNvPr>
            <p:cNvSpPr txBox="1"/>
            <p:nvPr/>
          </p:nvSpPr>
          <p:spPr>
            <a:xfrm>
              <a:off x="1450412" y="3401848"/>
              <a:ext cx="8323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/>
                  </a:solidFill>
                  <a:latin typeface="Grtsk Peta" pitchFamily="2" charset="77"/>
                  <a:ea typeface="Poppins Medium"/>
                  <a:cs typeface="Poppins Medium"/>
                  <a:sym typeface="Poppins Medium"/>
                </a:rPr>
                <a:t>millions</a:t>
              </a:r>
              <a:endParaRPr sz="1600" dirty="0">
                <a:solidFill>
                  <a:schemeClr val="bg1"/>
                </a:solidFill>
                <a:latin typeface="Grtsk Peta" pitchFamily="2" charset="77"/>
              </a:endParaRPr>
            </a:p>
          </p:txBody>
        </p:sp>
      </p:grpSp>
      <p:sp>
        <p:nvSpPr>
          <p:cNvPr id="44" name="Google Shape;972;p53">
            <a:extLst>
              <a:ext uri="{FF2B5EF4-FFF2-40B4-BE49-F238E27FC236}">
                <a16:creationId xmlns:a16="http://schemas.microsoft.com/office/drawing/2014/main" id="{CC1C238A-B386-8341-961F-FF34FD30FA16}"/>
              </a:ext>
            </a:extLst>
          </p:cNvPr>
          <p:cNvSpPr txBox="1"/>
          <p:nvPr userDrawn="1"/>
        </p:nvSpPr>
        <p:spPr>
          <a:xfrm>
            <a:off x="9353554" y="1083704"/>
            <a:ext cx="2286433" cy="52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200" dirty="0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de </a:t>
            </a:r>
            <a:r>
              <a:rPr lang="en-US" sz="1200" dirty="0" err="1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français</a:t>
            </a:r>
            <a:r>
              <a:rPr lang="en-US" sz="1200" dirty="0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ont</a:t>
            </a:r>
            <a:r>
              <a:rPr lang="en-US" sz="1200" dirty="0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eu</a:t>
            </a:r>
            <a:r>
              <a:rPr lang="en-US" sz="1200" dirty="0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une</a:t>
            </a:r>
            <a:r>
              <a:rPr lang="en-US" sz="1200" dirty="0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licence</a:t>
            </a:r>
            <a:r>
              <a:rPr lang="en-US" sz="1200" dirty="0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 France Judo </a:t>
            </a:r>
            <a:endParaRPr dirty="0">
              <a:solidFill>
                <a:schemeClr val="bg1"/>
              </a:solidFill>
              <a:latin typeface="Grtsk Peta" pitchFamily="2" charset="77"/>
            </a:endParaRPr>
          </a:p>
        </p:txBody>
      </p:sp>
      <p:grpSp>
        <p:nvGrpSpPr>
          <p:cNvPr id="45" name="Google Shape;969;p53">
            <a:extLst>
              <a:ext uri="{FF2B5EF4-FFF2-40B4-BE49-F238E27FC236}">
                <a16:creationId xmlns:a16="http://schemas.microsoft.com/office/drawing/2014/main" id="{1E57FF99-63F4-C344-BA95-96E0BE56E081}"/>
              </a:ext>
            </a:extLst>
          </p:cNvPr>
          <p:cNvGrpSpPr/>
          <p:nvPr userDrawn="1"/>
        </p:nvGrpSpPr>
        <p:grpSpPr>
          <a:xfrm>
            <a:off x="8053123" y="1843910"/>
            <a:ext cx="860934" cy="788322"/>
            <a:chOff x="1421837" y="2890525"/>
            <a:chExt cx="860934" cy="788322"/>
          </a:xfrm>
        </p:grpSpPr>
        <p:sp>
          <p:nvSpPr>
            <p:cNvPr id="46" name="Google Shape;970;p53">
              <a:extLst>
                <a:ext uri="{FF2B5EF4-FFF2-40B4-BE49-F238E27FC236}">
                  <a16:creationId xmlns:a16="http://schemas.microsoft.com/office/drawing/2014/main" id="{A10AD0B4-9A13-1D46-8BD0-7FB1ECD0A355}"/>
                </a:ext>
              </a:extLst>
            </p:cNvPr>
            <p:cNvSpPr txBox="1"/>
            <p:nvPr/>
          </p:nvSpPr>
          <p:spPr>
            <a:xfrm>
              <a:off x="1421837" y="2890525"/>
              <a:ext cx="83235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bg1"/>
                  </a:solidFill>
                  <a:latin typeface="Grtsk Peta" pitchFamily="2" charset="77"/>
                  <a:sym typeface="Bebas Neue"/>
                </a:rPr>
                <a:t>1,5</a:t>
              </a:r>
              <a:endParaRPr sz="1400" b="1" dirty="0">
                <a:solidFill>
                  <a:schemeClr val="bg1"/>
                </a:solidFill>
                <a:latin typeface="Grtsk Peta" pitchFamily="2" charset="77"/>
              </a:endParaRPr>
            </a:p>
          </p:txBody>
        </p:sp>
        <p:sp>
          <p:nvSpPr>
            <p:cNvPr id="47" name="Google Shape;971;p53">
              <a:extLst>
                <a:ext uri="{FF2B5EF4-FFF2-40B4-BE49-F238E27FC236}">
                  <a16:creationId xmlns:a16="http://schemas.microsoft.com/office/drawing/2014/main" id="{709CF550-3264-D84E-9D60-C447BA73998B}"/>
                </a:ext>
              </a:extLst>
            </p:cNvPr>
            <p:cNvSpPr txBox="1"/>
            <p:nvPr/>
          </p:nvSpPr>
          <p:spPr>
            <a:xfrm>
              <a:off x="1450412" y="3401848"/>
              <a:ext cx="832359" cy="276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100" dirty="0">
                  <a:solidFill>
                    <a:schemeClr val="bg1"/>
                  </a:solidFill>
                  <a:latin typeface="Grtsk Peta" pitchFamily="2" charset="77"/>
                  <a:ea typeface="Poppins Medium"/>
                  <a:cs typeface="Poppins Medium"/>
                  <a:sym typeface="Poppins Medium"/>
                </a:rPr>
                <a:t>millions</a:t>
              </a:r>
              <a:endParaRPr sz="1600" dirty="0">
                <a:solidFill>
                  <a:schemeClr val="bg1"/>
                </a:solidFill>
                <a:latin typeface="Grtsk Peta" pitchFamily="2" charset="77"/>
              </a:endParaRPr>
            </a:p>
          </p:txBody>
        </p:sp>
      </p:grpSp>
      <p:sp>
        <p:nvSpPr>
          <p:cNvPr id="48" name="Google Shape;972;p53">
            <a:extLst>
              <a:ext uri="{FF2B5EF4-FFF2-40B4-BE49-F238E27FC236}">
                <a16:creationId xmlns:a16="http://schemas.microsoft.com/office/drawing/2014/main" id="{0E491C25-A7D4-C043-94D5-480175FBCCAB}"/>
              </a:ext>
            </a:extLst>
          </p:cNvPr>
          <p:cNvSpPr txBox="1"/>
          <p:nvPr userDrawn="1"/>
        </p:nvSpPr>
        <p:spPr>
          <a:xfrm>
            <a:off x="9351217" y="2022778"/>
            <a:ext cx="2286433" cy="529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200" dirty="0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de </a:t>
            </a:r>
            <a:r>
              <a:rPr lang="en-US" sz="1200" dirty="0" err="1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pratiquants</a:t>
            </a:r>
            <a:r>
              <a:rPr lang="en-US" sz="1200" dirty="0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 dans un dojo </a:t>
            </a:r>
            <a:r>
              <a:rPr lang="en-US" sz="1200" dirty="0" err="1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chaque</a:t>
            </a:r>
            <a:r>
              <a:rPr lang="en-US" sz="1200" dirty="0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année</a:t>
            </a:r>
            <a:r>
              <a:rPr lang="en-US" sz="1200" dirty="0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 </a:t>
            </a:r>
            <a:endParaRPr dirty="0">
              <a:solidFill>
                <a:schemeClr val="bg1"/>
              </a:solidFill>
              <a:latin typeface="Grtsk Peta" pitchFamily="2" charset="77"/>
            </a:endParaRPr>
          </a:p>
        </p:txBody>
      </p:sp>
      <p:sp>
        <p:nvSpPr>
          <p:cNvPr id="49" name="Google Shape;970;p53">
            <a:extLst>
              <a:ext uri="{FF2B5EF4-FFF2-40B4-BE49-F238E27FC236}">
                <a16:creationId xmlns:a16="http://schemas.microsoft.com/office/drawing/2014/main" id="{AE94B9CC-A3FE-FE45-83BC-50B152B9A492}"/>
              </a:ext>
            </a:extLst>
          </p:cNvPr>
          <p:cNvSpPr txBox="1"/>
          <p:nvPr userDrawn="1"/>
        </p:nvSpPr>
        <p:spPr>
          <a:xfrm>
            <a:off x="7613519" y="2959152"/>
            <a:ext cx="1587198" cy="50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A0096"/>
                </a:solidFill>
                <a:latin typeface="Grtsk Peta" pitchFamily="2" charset="77"/>
                <a:sym typeface="Bebas Neue"/>
              </a:rPr>
              <a:t>240 000</a:t>
            </a:r>
            <a:endParaRPr sz="1100" b="1" dirty="0">
              <a:solidFill>
                <a:srgbClr val="0A0096"/>
              </a:solidFill>
              <a:latin typeface="Grtsk Peta" pitchFamily="2" charset="77"/>
            </a:endParaRPr>
          </a:p>
        </p:txBody>
      </p:sp>
      <p:sp>
        <p:nvSpPr>
          <p:cNvPr id="50" name="Google Shape;972;p53">
            <a:extLst>
              <a:ext uri="{FF2B5EF4-FFF2-40B4-BE49-F238E27FC236}">
                <a16:creationId xmlns:a16="http://schemas.microsoft.com/office/drawing/2014/main" id="{D1A76C0C-03F3-BF4D-BACA-D7A1122726F3}"/>
              </a:ext>
            </a:extLst>
          </p:cNvPr>
          <p:cNvSpPr txBox="1"/>
          <p:nvPr userDrawn="1"/>
        </p:nvSpPr>
        <p:spPr>
          <a:xfrm>
            <a:off x="9347611" y="3083868"/>
            <a:ext cx="3341107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200" dirty="0" err="1">
                <a:solidFill>
                  <a:srgbClr val="0A0096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licenciés</a:t>
            </a:r>
            <a:r>
              <a:rPr lang="en-US" sz="1200" dirty="0">
                <a:solidFill>
                  <a:srgbClr val="0A0096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 de </a:t>
            </a:r>
            <a:r>
              <a:rPr lang="en-US" sz="1200" dirty="0" err="1">
                <a:solidFill>
                  <a:srgbClr val="0A0096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moins</a:t>
            </a:r>
            <a:r>
              <a:rPr lang="en-US" sz="1200" dirty="0">
                <a:solidFill>
                  <a:srgbClr val="0A0096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 de 10 </a:t>
            </a:r>
            <a:r>
              <a:rPr lang="en-US" sz="1200" dirty="0" err="1">
                <a:solidFill>
                  <a:srgbClr val="0A0096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ans</a:t>
            </a:r>
            <a:r>
              <a:rPr lang="en-US" sz="1200" dirty="0">
                <a:solidFill>
                  <a:srgbClr val="0A0096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  </a:t>
            </a:r>
          </a:p>
        </p:txBody>
      </p:sp>
      <p:sp>
        <p:nvSpPr>
          <p:cNvPr id="51" name="Google Shape;970;p53">
            <a:extLst>
              <a:ext uri="{FF2B5EF4-FFF2-40B4-BE49-F238E27FC236}">
                <a16:creationId xmlns:a16="http://schemas.microsoft.com/office/drawing/2014/main" id="{2F460A7A-1A54-334A-B060-6CDABE31D6D4}"/>
              </a:ext>
            </a:extLst>
          </p:cNvPr>
          <p:cNvSpPr txBox="1"/>
          <p:nvPr userDrawn="1"/>
        </p:nvSpPr>
        <p:spPr>
          <a:xfrm>
            <a:off x="7605734" y="3500948"/>
            <a:ext cx="1587198" cy="43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A0096"/>
                </a:solidFill>
                <a:latin typeface="Grtsk Peta" pitchFamily="2" charset="77"/>
                <a:sym typeface="Bebas Neue"/>
              </a:rPr>
              <a:t>400 000</a:t>
            </a:r>
            <a:endParaRPr sz="1100" b="1" dirty="0">
              <a:solidFill>
                <a:srgbClr val="0A0096"/>
              </a:solidFill>
              <a:latin typeface="Grtsk Peta" pitchFamily="2" charset="77"/>
            </a:endParaRPr>
          </a:p>
        </p:txBody>
      </p:sp>
      <p:sp>
        <p:nvSpPr>
          <p:cNvPr id="52" name="Google Shape;972;p53">
            <a:extLst>
              <a:ext uri="{FF2B5EF4-FFF2-40B4-BE49-F238E27FC236}">
                <a16:creationId xmlns:a16="http://schemas.microsoft.com/office/drawing/2014/main" id="{24F6E303-61C3-D942-89A7-21C6C5286112}"/>
              </a:ext>
            </a:extLst>
          </p:cNvPr>
          <p:cNvSpPr txBox="1"/>
          <p:nvPr userDrawn="1"/>
        </p:nvSpPr>
        <p:spPr>
          <a:xfrm>
            <a:off x="9347610" y="3586978"/>
            <a:ext cx="3341107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200" dirty="0" err="1">
                <a:solidFill>
                  <a:srgbClr val="0A0096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licenciés</a:t>
            </a:r>
            <a:r>
              <a:rPr lang="en-US" sz="1200" dirty="0">
                <a:solidFill>
                  <a:srgbClr val="0A0096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 de </a:t>
            </a:r>
            <a:r>
              <a:rPr lang="en-US" sz="1200" dirty="0" err="1">
                <a:solidFill>
                  <a:srgbClr val="0A0096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moins</a:t>
            </a:r>
            <a:r>
              <a:rPr lang="en-US" sz="1200" dirty="0">
                <a:solidFill>
                  <a:srgbClr val="0A0096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 de 20 </a:t>
            </a:r>
            <a:r>
              <a:rPr lang="en-US" sz="1200" dirty="0" err="1">
                <a:solidFill>
                  <a:srgbClr val="0A0096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ans</a:t>
            </a:r>
            <a:r>
              <a:rPr lang="en-US" sz="1200" dirty="0">
                <a:solidFill>
                  <a:srgbClr val="0A0096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  </a:t>
            </a:r>
          </a:p>
        </p:txBody>
      </p:sp>
      <p:sp>
        <p:nvSpPr>
          <p:cNvPr id="53" name="Google Shape;970;p53">
            <a:extLst>
              <a:ext uri="{FF2B5EF4-FFF2-40B4-BE49-F238E27FC236}">
                <a16:creationId xmlns:a16="http://schemas.microsoft.com/office/drawing/2014/main" id="{19746151-3BBB-174E-A0B0-2B0B680569DE}"/>
              </a:ext>
            </a:extLst>
          </p:cNvPr>
          <p:cNvSpPr txBox="1"/>
          <p:nvPr userDrawn="1"/>
        </p:nvSpPr>
        <p:spPr>
          <a:xfrm>
            <a:off x="7619564" y="4259447"/>
            <a:ext cx="158719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FFFFFF"/>
                </a:solidFill>
                <a:latin typeface="Grtsk Peta" pitchFamily="2" charset="77"/>
                <a:sym typeface="Bebas Neue"/>
              </a:rPr>
              <a:t>150 000</a:t>
            </a:r>
            <a:endParaRPr sz="1100" b="1" dirty="0">
              <a:solidFill>
                <a:srgbClr val="FFFFFF"/>
              </a:solidFill>
              <a:latin typeface="Grtsk Peta" pitchFamily="2" charset="77"/>
            </a:endParaRPr>
          </a:p>
        </p:txBody>
      </p:sp>
      <p:sp>
        <p:nvSpPr>
          <p:cNvPr id="54" name="Google Shape;972;p53">
            <a:extLst>
              <a:ext uri="{FF2B5EF4-FFF2-40B4-BE49-F238E27FC236}">
                <a16:creationId xmlns:a16="http://schemas.microsoft.com/office/drawing/2014/main" id="{AC4A0E3D-2605-3B44-97BA-B9EE539176A7}"/>
              </a:ext>
            </a:extLst>
          </p:cNvPr>
          <p:cNvSpPr txBox="1"/>
          <p:nvPr userDrawn="1"/>
        </p:nvSpPr>
        <p:spPr>
          <a:xfrm>
            <a:off x="9355105" y="4362724"/>
            <a:ext cx="3341107" cy="287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200" dirty="0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ceintures </a:t>
            </a:r>
            <a:r>
              <a:rPr lang="en-US" sz="1200" dirty="0" err="1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noires</a:t>
            </a:r>
            <a:r>
              <a:rPr lang="en-US" sz="1200" dirty="0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en</a:t>
            </a:r>
            <a:r>
              <a:rPr lang="en-US" sz="1200" dirty="0">
                <a:solidFill>
                  <a:schemeClr val="bg1"/>
                </a:solidFill>
                <a:latin typeface="Grtsk Peta" pitchFamily="2" charset="77"/>
                <a:ea typeface="Poppins Medium"/>
                <a:cs typeface="Poppins Medium"/>
                <a:sym typeface="Poppins Medium"/>
              </a:rPr>
              <a:t> France </a:t>
            </a: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D3C20346-1C90-D147-98ED-C305082C8774}"/>
              </a:ext>
            </a:extLst>
          </p:cNvPr>
          <p:cNvSpPr txBox="1"/>
          <p:nvPr userDrawn="1"/>
        </p:nvSpPr>
        <p:spPr>
          <a:xfrm>
            <a:off x="144167" y="6613452"/>
            <a:ext cx="5881634" cy="1692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500" i="1" dirty="0">
                <a:effectLst/>
                <a:latin typeface="Grtsk Peta" pitchFamily="2" charset="77"/>
              </a:rPr>
              <a:t>*INJEP-MEDES / Recensement des licences et clubs sportifs rattachés aux fédérations sportives agréées par le ministère en charge des sports 2019</a:t>
            </a:r>
            <a:endParaRPr lang="fr-FR" sz="500" dirty="0">
              <a:effectLst/>
              <a:latin typeface="Grtsk Peta" pitchFamily="2" charset="77"/>
            </a:endParaRPr>
          </a:p>
        </p:txBody>
      </p:sp>
      <p:cxnSp>
        <p:nvCxnSpPr>
          <p:cNvPr id="57" name="Connecteur droit 56">
            <a:extLst>
              <a:ext uri="{FF2B5EF4-FFF2-40B4-BE49-F238E27FC236}">
                <a16:creationId xmlns:a16="http://schemas.microsoft.com/office/drawing/2014/main" id="{436A9FB8-EEF1-0845-8E45-9B2181C2C639}"/>
              </a:ext>
            </a:extLst>
          </p:cNvPr>
          <p:cNvCxnSpPr>
            <a:cxnSpLocks/>
          </p:cNvCxnSpPr>
          <p:nvPr userDrawn="1"/>
        </p:nvCxnSpPr>
        <p:spPr>
          <a:xfrm flipH="1">
            <a:off x="6820425" y="5065396"/>
            <a:ext cx="68581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e 57">
            <a:extLst>
              <a:ext uri="{FF2B5EF4-FFF2-40B4-BE49-F238E27FC236}">
                <a16:creationId xmlns:a16="http://schemas.microsoft.com/office/drawing/2014/main" id="{C2E1924C-CF26-DA4C-B97B-7FD3CC782685}"/>
              </a:ext>
            </a:extLst>
          </p:cNvPr>
          <p:cNvGrpSpPr/>
          <p:nvPr userDrawn="1"/>
        </p:nvGrpSpPr>
        <p:grpSpPr>
          <a:xfrm>
            <a:off x="651888" y="2474537"/>
            <a:ext cx="5677402" cy="1964102"/>
            <a:chOff x="682052" y="2720352"/>
            <a:chExt cx="5677402" cy="1964102"/>
          </a:xfrm>
        </p:grpSpPr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66462819-3D3B-334B-820F-A1565F7BD7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81" r="7528" b="9712"/>
            <a:stretch/>
          </p:blipFill>
          <p:spPr>
            <a:xfrm>
              <a:off x="682052" y="2720352"/>
              <a:ext cx="5677402" cy="1663399"/>
            </a:xfrm>
            <a:prstGeom prst="rect">
              <a:avLst/>
            </a:prstGeom>
          </p:spPr>
        </p:pic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BD9B4D61-AAB6-CA4F-8E3C-DFB83E13AC71}"/>
                </a:ext>
              </a:extLst>
            </p:cNvPr>
            <p:cNvSpPr txBox="1"/>
            <p:nvPr/>
          </p:nvSpPr>
          <p:spPr>
            <a:xfrm>
              <a:off x="4399172" y="4376677"/>
              <a:ext cx="835677" cy="307777"/>
            </a:xfrm>
            <a:prstGeom prst="rect">
              <a:avLst/>
            </a:prstGeom>
            <a:solidFill>
              <a:srgbClr val="090095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fr-FR" sz="1400" b="1" i="0" dirty="0">
                  <a:solidFill>
                    <a:schemeClr val="bg1"/>
                  </a:solidFill>
                  <a:effectLst/>
                  <a:latin typeface="WordVisi_MSFontService"/>
                </a:rPr>
                <a:t>525 000</a:t>
              </a:r>
              <a:endParaRPr lang="fr-FR" sz="1400" dirty="0">
                <a:solidFill>
                  <a:schemeClr val="bg1"/>
                </a:solidFill>
              </a:endParaRPr>
            </a:p>
          </p:txBody>
        </p:sp>
        <p:pic>
          <p:nvPicPr>
            <p:cNvPr id="61" name="Image 60" descr="Une image contenant texte, clipart&#10;&#10;Description générée automatiquement">
              <a:extLst>
                <a:ext uri="{FF2B5EF4-FFF2-40B4-BE49-F238E27FC236}">
                  <a16:creationId xmlns:a16="http://schemas.microsoft.com/office/drawing/2014/main" id="{65804EE9-79A8-2441-B4E1-2D1486C38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036" y="2907407"/>
              <a:ext cx="745928" cy="1394686"/>
            </a:xfrm>
            <a:prstGeom prst="rect">
              <a:avLst/>
            </a:prstGeom>
          </p:spPr>
        </p:pic>
      </p:grpSp>
      <p:sp>
        <p:nvSpPr>
          <p:cNvPr id="62" name="Google Shape;1897;p68">
            <a:extLst>
              <a:ext uri="{FF2B5EF4-FFF2-40B4-BE49-F238E27FC236}">
                <a16:creationId xmlns:a16="http://schemas.microsoft.com/office/drawing/2014/main" id="{65750AE7-072B-8442-9A96-605E83ADDD02}"/>
              </a:ext>
            </a:extLst>
          </p:cNvPr>
          <p:cNvSpPr txBox="1"/>
          <p:nvPr userDrawn="1"/>
        </p:nvSpPr>
        <p:spPr>
          <a:xfrm>
            <a:off x="403407" y="2477119"/>
            <a:ext cx="2739807" cy="239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r-FR" sz="1000" b="1" dirty="0">
                <a:solidFill>
                  <a:srgbClr val="0A0096"/>
                </a:solidFill>
                <a:latin typeface="Grtsk Peta" pitchFamily="2" charset="77"/>
              </a:rPr>
              <a:t>CLASSEMENT DES LICENCES EN 2019</a:t>
            </a:r>
            <a:r>
              <a:rPr lang="fr-FR" sz="1000" b="1" baseline="30000" dirty="0">
                <a:solidFill>
                  <a:srgbClr val="0A0096"/>
                </a:solidFill>
                <a:latin typeface="Grtsk Peta" pitchFamily="2" charset="77"/>
              </a:rPr>
              <a:t>*</a:t>
            </a:r>
            <a:endParaRPr lang="fr-FR" sz="1000" dirty="0">
              <a:solidFill>
                <a:srgbClr val="0A0096"/>
              </a:solidFill>
              <a:latin typeface="Grtsk Pe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879700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ed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>
            <a:extLst>
              <a:ext uri="{FF2B5EF4-FFF2-40B4-BE49-F238E27FC236}">
                <a16:creationId xmlns:a16="http://schemas.microsoft.com/office/drawing/2014/main" id="{508D874B-F4D2-B84B-80A1-CC0ADD556663}"/>
              </a:ext>
            </a:extLst>
          </p:cNvPr>
          <p:cNvSpPr/>
          <p:nvPr userDrawn="1"/>
        </p:nvSpPr>
        <p:spPr>
          <a:xfrm>
            <a:off x="9883775" y="0"/>
            <a:ext cx="2308225" cy="6858000"/>
          </a:xfrm>
          <a:prstGeom prst="rect">
            <a:avLst/>
          </a:prstGeom>
          <a:solidFill>
            <a:srgbClr val="0A0096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63" name="TextBox 5">
            <a:extLst>
              <a:ext uri="{FF2B5EF4-FFF2-40B4-BE49-F238E27FC236}">
                <a16:creationId xmlns:a16="http://schemas.microsoft.com/office/drawing/2014/main" id="{D4A853B3-1D84-5B43-B10B-7467AE605FB4}"/>
              </a:ext>
            </a:extLst>
          </p:cNvPr>
          <p:cNvSpPr txBox="1"/>
          <p:nvPr userDrawn="1"/>
        </p:nvSpPr>
        <p:spPr>
          <a:xfrm>
            <a:off x="423369" y="635036"/>
            <a:ext cx="4301032" cy="1138773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ID" sz="2800" b="1" dirty="0">
                <a:ln w="12700">
                  <a:solidFill>
                    <a:srgbClr val="0A0096"/>
                  </a:solidFill>
                </a:ln>
                <a:noFill/>
                <a:latin typeface="Grtsk Peta" pitchFamily="2" charset="77"/>
              </a:rPr>
              <a:t>FRANCE JUDO</a:t>
            </a:r>
          </a:p>
          <a:p>
            <a:pPr>
              <a:defRPr/>
            </a:pPr>
            <a:r>
              <a:rPr lang="en-ID" sz="2000" b="1" dirty="0">
                <a:ln w="0">
                  <a:solidFill>
                    <a:srgbClr val="0A0096"/>
                  </a:solidFill>
                </a:ln>
                <a:solidFill>
                  <a:srgbClr val="0A0096"/>
                </a:solidFill>
                <a:latin typeface="Grtsk Peta" pitchFamily="2" charset="77"/>
              </a:rPr>
              <a:t>UNE FORTE COMMUNAUTÉ SUR LES RÉSEAUX SOCIAUX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B0008251-B22D-5D4D-AD41-0A9D34F354ED}"/>
              </a:ext>
            </a:extLst>
          </p:cNvPr>
          <p:cNvSpPr/>
          <p:nvPr userDrawn="1"/>
        </p:nvSpPr>
        <p:spPr>
          <a:xfrm>
            <a:off x="-8467" y="-8467"/>
            <a:ext cx="152401" cy="2288118"/>
          </a:xfrm>
          <a:prstGeom prst="rect">
            <a:avLst/>
          </a:prstGeom>
          <a:solidFill>
            <a:srgbClr val="0A0096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DEB1B83-A735-8A45-B7AE-8DB11443E955}"/>
              </a:ext>
            </a:extLst>
          </p:cNvPr>
          <p:cNvSpPr/>
          <p:nvPr userDrawn="1"/>
        </p:nvSpPr>
        <p:spPr>
          <a:xfrm>
            <a:off x="-11283" y="4573057"/>
            <a:ext cx="152401" cy="2288118"/>
          </a:xfrm>
          <a:prstGeom prst="rect">
            <a:avLst/>
          </a:prstGeom>
          <a:solidFill>
            <a:srgbClr val="FF0900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grpSp>
        <p:nvGrpSpPr>
          <p:cNvPr id="66" name="Groupe 65">
            <a:extLst>
              <a:ext uri="{FF2B5EF4-FFF2-40B4-BE49-F238E27FC236}">
                <a16:creationId xmlns:a16="http://schemas.microsoft.com/office/drawing/2014/main" id="{2A04E163-6C5B-934F-BEB0-E48721B7D0BC}"/>
              </a:ext>
            </a:extLst>
          </p:cNvPr>
          <p:cNvGrpSpPr/>
          <p:nvPr userDrawn="1"/>
        </p:nvGrpSpPr>
        <p:grpSpPr>
          <a:xfrm>
            <a:off x="8466" y="2091482"/>
            <a:ext cx="9233960" cy="3983473"/>
            <a:chOff x="8466" y="2091482"/>
            <a:chExt cx="9233960" cy="3983473"/>
          </a:xfrm>
        </p:grpSpPr>
        <p:pic>
          <p:nvPicPr>
            <p:cNvPr id="67" name="Image 66">
              <a:extLst>
                <a:ext uri="{FF2B5EF4-FFF2-40B4-BE49-F238E27FC236}">
                  <a16:creationId xmlns:a16="http://schemas.microsoft.com/office/drawing/2014/main" id="{4DC082A4-0509-EB47-A6EF-104D4E483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60" t="35010" r="6509" b="38447"/>
            <a:stretch/>
          </p:blipFill>
          <p:spPr>
            <a:xfrm>
              <a:off x="6214900" y="4089314"/>
              <a:ext cx="3018591" cy="1959257"/>
            </a:xfrm>
            <a:prstGeom prst="rect">
              <a:avLst/>
            </a:prstGeom>
          </p:spPr>
        </p:pic>
        <p:pic>
          <p:nvPicPr>
            <p:cNvPr id="68" name="Image 67">
              <a:extLst>
                <a:ext uri="{FF2B5EF4-FFF2-40B4-BE49-F238E27FC236}">
                  <a16:creationId xmlns:a16="http://schemas.microsoft.com/office/drawing/2014/main" id="{A0727750-0390-A246-9500-E453E971B1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19" b="47965"/>
            <a:stretch/>
          </p:blipFill>
          <p:spPr>
            <a:xfrm>
              <a:off x="6230633" y="2091483"/>
              <a:ext cx="3011793" cy="1963122"/>
            </a:xfrm>
            <a:prstGeom prst="rect">
              <a:avLst/>
            </a:prstGeom>
          </p:spPr>
        </p:pic>
        <p:pic>
          <p:nvPicPr>
            <p:cNvPr id="69" name="Image 68" descr="Une image contenant texte&#10;&#10;Description générée automatiquement">
              <a:extLst>
                <a:ext uri="{FF2B5EF4-FFF2-40B4-BE49-F238E27FC236}">
                  <a16:creationId xmlns:a16="http://schemas.microsoft.com/office/drawing/2014/main" id="{D82C011B-841B-C44D-A5D2-372E25E13A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23779" r="-568" b="45559"/>
            <a:stretch/>
          </p:blipFill>
          <p:spPr>
            <a:xfrm>
              <a:off x="149586" y="2091483"/>
              <a:ext cx="3030706" cy="1963122"/>
            </a:xfrm>
            <a:prstGeom prst="rect">
              <a:avLst/>
            </a:prstGeom>
          </p:spPr>
        </p:pic>
        <p:pic>
          <p:nvPicPr>
            <p:cNvPr id="70" name="Image 69">
              <a:extLst>
                <a:ext uri="{FF2B5EF4-FFF2-40B4-BE49-F238E27FC236}">
                  <a16:creationId xmlns:a16="http://schemas.microsoft.com/office/drawing/2014/main" id="{726FB311-62E1-B64D-98CD-A1B0CAA441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3" t="34992" r="-373" b="34992"/>
            <a:stretch/>
          </p:blipFill>
          <p:spPr>
            <a:xfrm>
              <a:off x="155610" y="4080029"/>
              <a:ext cx="3018591" cy="1963122"/>
            </a:xfrm>
            <a:prstGeom prst="rect">
              <a:avLst/>
            </a:prstGeom>
          </p:spPr>
        </p:pic>
        <p:pic>
          <p:nvPicPr>
            <p:cNvPr id="71" name="Image 70">
              <a:extLst>
                <a:ext uri="{FF2B5EF4-FFF2-40B4-BE49-F238E27FC236}">
                  <a16:creationId xmlns:a16="http://schemas.microsoft.com/office/drawing/2014/main" id="{41578089-510E-1C4A-BD3E-87FFAD25063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92" b="34992"/>
            <a:stretch/>
          </p:blipFill>
          <p:spPr>
            <a:xfrm>
              <a:off x="3191933" y="2100769"/>
              <a:ext cx="3018591" cy="1953836"/>
            </a:xfrm>
            <a:prstGeom prst="rect">
              <a:avLst/>
            </a:prstGeom>
          </p:spPr>
        </p:pic>
        <p:pic>
          <p:nvPicPr>
            <p:cNvPr id="72" name="Image 71">
              <a:extLst>
                <a:ext uri="{FF2B5EF4-FFF2-40B4-BE49-F238E27FC236}">
                  <a16:creationId xmlns:a16="http://schemas.microsoft.com/office/drawing/2014/main" id="{AC0821D1-0311-E640-BA07-7F36BB244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992" b="34992"/>
            <a:stretch/>
          </p:blipFill>
          <p:spPr>
            <a:xfrm>
              <a:off x="3191933" y="4089315"/>
              <a:ext cx="3018591" cy="1953836"/>
            </a:xfrm>
            <a:prstGeom prst="rect">
              <a:avLst/>
            </a:prstGeom>
          </p:spPr>
        </p:pic>
        <p:grpSp>
          <p:nvGrpSpPr>
            <p:cNvPr id="73" name="Groupe 72">
              <a:extLst>
                <a:ext uri="{FF2B5EF4-FFF2-40B4-BE49-F238E27FC236}">
                  <a16:creationId xmlns:a16="http://schemas.microsoft.com/office/drawing/2014/main" id="{F971889B-4E71-A04C-A679-6463EEE45CEE}"/>
                </a:ext>
              </a:extLst>
            </p:cNvPr>
            <p:cNvGrpSpPr/>
            <p:nvPr/>
          </p:nvGrpSpPr>
          <p:grpSpPr>
            <a:xfrm>
              <a:off x="8466" y="2091482"/>
              <a:ext cx="8928099" cy="3983473"/>
              <a:chOff x="-1" y="2091482"/>
              <a:chExt cx="8928099" cy="3983473"/>
            </a:xfrm>
          </p:grpSpPr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3DCB5F99-8119-C242-B834-F655A7DDB897}"/>
                  </a:ext>
                </a:extLst>
              </p:cNvPr>
              <p:cNvSpPr/>
              <p:nvPr/>
            </p:nvSpPr>
            <p:spPr>
              <a:xfrm>
                <a:off x="3151741" y="2097862"/>
                <a:ext cx="45719" cy="39770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70055FA0-8DDD-514B-8D83-FF5205CADF4E}"/>
                  </a:ext>
                </a:extLst>
              </p:cNvPr>
              <p:cNvSpPr/>
              <p:nvPr/>
            </p:nvSpPr>
            <p:spPr>
              <a:xfrm>
                <a:off x="6180797" y="2091482"/>
                <a:ext cx="45719" cy="39770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094F87E-4DB3-DD44-8930-DE5A144327E8}"/>
                  </a:ext>
                </a:extLst>
              </p:cNvPr>
              <p:cNvSpPr/>
              <p:nvPr/>
            </p:nvSpPr>
            <p:spPr>
              <a:xfrm rot="5400000">
                <a:off x="4441189" y="-396036"/>
                <a:ext cx="45719" cy="89280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77" name="Groupe 76">
            <a:extLst>
              <a:ext uri="{FF2B5EF4-FFF2-40B4-BE49-F238E27FC236}">
                <a16:creationId xmlns:a16="http://schemas.microsoft.com/office/drawing/2014/main" id="{3F0EF26E-E4E3-A443-B1EF-EA11C0710609}"/>
              </a:ext>
            </a:extLst>
          </p:cNvPr>
          <p:cNvGrpSpPr/>
          <p:nvPr userDrawn="1"/>
        </p:nvGrpSpPr>
        <p:grpSpPr>
          <a:xfrm>
            <a:off x="8904146" y="1311594"/>
            <a:ext cx="2603283" cy="5219848"/>
            <a:chOff x="7404956" y="872608"/>
            <a:chExt cx="2603283" cy="5219848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C86E673-6A5A-7547-A483-0A36C08B344D}"/>
                </a:ext>
              </a:extLst>
            </p:cNvPr>
            <p:cNvSpPr/>
            <p:nvPr/>
          </p:nvSpPr>
          <p:spPr>
            <a:xfrm>
              <a:off x="7547205" y="987942"/>
              <a:ext cx="2308225" cy="49974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2921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ID"/>
            </a:p>
          </p:txBody>
        </p:sp>
        <p:pic>
          <p:nvPicPr>
            <p:cNvPr id="79" name="Picture 4">
              <a:extLst>
                <a:ext uri="{FF2B5EF4-FFF2-40B4-BE49-F238E27FC236}">
                  <a16:creationId xmlns:a16="http://schemas.microsoft.com/office/drawing/2014/main" id="{3BDD9EBF-58B7-E148-974C-1A8B6B0D664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4956" y="872608"/>
              <a:ext cx="2603283" cy="521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0" name="Image 79">
            <a:extLst>
              <a:ext uri="{FF2B5EF4-FFF2-40B4-BE49-F238E27FC236}">
                <a16:creationId xmlns:a16="http://schemas.microsoft.com/office/drawing/2014/main" id="{082F540A-A2BB-CA46-984B-AEB51727481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39275" y="1941475"/>
            <a:ext cx="444500" cy="4445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1" name="Image 80">
            <a:extLst>
              <a:ext uri="{FF2B5EF4-FFF2-40B4-BE49-F238E27FC236}">
                <a16:creationId xmlns:a16="http://schemas.microsoft.com/office/drawing/2014/main" id="{0DA7432F-2096-794F-9ADF-FB96B777AFA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9442819" y="2799816"/>
            <a:ext cx="444500" cy="4445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1CE008A4-6ABD-0F4D-B134-F494B216518E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39275" y="3728416"/>
            <a:ext cx="444500" cy="4445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6E963612-BDEB-4241-AB15-8C26DEF7441C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9442819" y="4594130"/>
            <a:ext cx="444500" cy="44450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CDB6DCED-F016-944E-B345-CDAB8F97D63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440350" y="5503014"/>
            <a:ext cx="444500" cy="4445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5" name="ZoneTexte 84">
            <a:extLst>
              <a:ext uri="{FF2B5EF4-FFF2-40B4-BE49-F238E27FC236}">
                <a16:creationId xmlns:a16="http://schemas.microsoft.com/office/drawing/2014/main" id="{C8463652-B667-4B4A-94B0-6FB82E552956}"/>
              </a:ext>
            </a:extLst>
          </p:cNvPr>
          <p:cNvSpPr txBox="1"/>
          <p:nvPr userDrawn="1"/>
        </p:nvSpPr>
        <p:spPr>
          <a:xfrm>
            <a:off x="10082531" y="1979059"/>
            <a:ext cx="902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fr-FR" sz="1800" b="0" i="0" dirty="0">
                <a:solidFill>
                  <a:schemeClr val="bg1"/>
                </a:solidFill>
                <a:effectLst/>
                <a:latin typeface="Grtsk Peta" pitchFamily="2" charset="77"/>
              </a:rPr>
              <a:t>+154K</a:t>
            </a:r>
            <a:r>
              <a:rPr lang="fr-FR" sz="18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fr-F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EEBDDD79-1953-064F-BA7E-50DE8379DCB6}"/>
              </a:ext>
            </a:extLst>
          </p:cNvPr>
          <p:cNvSpPr txBox="1"/>
          <p:nvPr userDrawn="1"/>
        </p:nvSpPr>
        <p:spPr>
          <a:xfrm>
            <a:off x="10097214" y="2837399"/>
            <a:ext cx="902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fr-FR" sz="1800" b="0" i="0" dirty="0">
                <a:solidFill>
                  <a:schemeClr val="bg1"/>
                </a:solidFill>
                <a:effectLst/>
                <a:latin typeface="Grtsk Peta" pitchFamily="2" charset="77"/>
              </a:rPr>
              <a:t>+84K</a:t>
            </a:r>
            <a:endParaRPr lang="fr-F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DC28688A-8048-0B42-812F-4FECC5865762}"/>
              </a:ext>
            </a:extLst>
          </p:cNvPr>
          <p:cNvSpPr txBox="1"/>
          <p:nvPr userDrawn="1"/>
        </p:nvSpPr>
        <p:spPr>
          <a:xfrm>
            <a:off x="10098026" y="3760315"/>
            <a:ext cx="902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fr-FR" dirty="0">
                <a:solidFill>
                  <a:schemeClr val="bg1"/>
                </a:solidFill>
                <a:latin typeface="Grtsk Peta" pitchFamily="2" charset="77"/>
              </a:rPr>
              <a:t>+37</a:t>
            </a:r>
            <a:r>
              <a:rPr lang="fr-FR" sz="1800" b="0" i="0" dirty="0">
                <a:solidFill>
                  <a:schemeClr val="bg1"/>
                </a:solidFill>
                <a:effectLst/>
                <a:latin typeface="Grtsk Peta" pitchFamily="2" charset="77"/>
              </a:rPr>
              <a:t>K</a:t>
            </a:r>
            <a:endParaRPr lang="fr-F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C4ABCAEB-E53E-CC40-8ED4-D00DF758489F}"/>
              </a:ext>
            </a:extLst>
          </p:cNvPr>
          <p:cNvSpPr txBox="1"/>
          <p:nvPr userDrawn="1"/>
        </p:nvSpPr>
        <p:spPr>
          <a:xfrm>
            <a:off x="10066129" y="4628147"/>
            <a:ext cx="902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fr-FR" sz="1800" b="0" i="0" dirty="0">
                <a:solidFill>
                  <a:schemeClr val="bg1"/>
                </a:solidFill>
                <a:effectLst/>
                <a:latin typeface="Grtsk Peta" pitchFamily="2" charset="77"/>
              </a:rPr>
              <a:t>+6K</a:t>
            </a:r>
            <a:endParaRPr lang="fr-F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0266225B-8EED-6D4C-A234-ABFFA87A5379}"/>
              </a:ext>
            </a:extLst>
          </p:cNvPr>
          <p:cNvSpPr txBox="1"/>
          <p:nvPr userDrawn="1"/>
        </p:nvSpPr>
        <p:spPr>
          <a:xfrm>
            <a:off x="10056118" y="5524703"/>
            <a:ext cx="9021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fr-FR" sz="1800" b="0" i="0" dirty="0">
                <a:solidFill>
                  <a:schemeClr val="bg1"/>
                </a:solidFill>
                <a:effectLst/>
                <a:latin typeface="Grtsk Peta" pitchFamily="2" charset="77"/>
              </a:rPr>
              <a:t>+4K</a:t>
            </a:r>
            <a:endParaRPr lang="fr-FR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89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ed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4B8ACF0-361D-604A-8519-47D8E41E4E1A}"/>
              </a:ext>
            </a:extLst>
          </p:cNvPr>
          <p:cNvSpPr/>
          <p:nvPr userDrawn="1"/>
        </p:nvSpPr>
        <p:spPr>
          <a:xfrm>
            <a:off x="-63662" y="2279651"/>
            <a:ext cx="12408061" cy="229340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A31E3DF-403C-C94D-A5E2-6E0FCD82C1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" r="188"/>
          <a:stretch/>
        </p:blipFill>
        <p:spPr>
          <a:xfrm>
            <a:off x="6873638" y="-187377"/>
            <a:ext cx="5669915" cy="732051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62D7BCF-B954-8042-AC30-DCBAC17D17A4}"/>
              </a:ext>
            </a:extLst>
          </p:cNvPr>
          <p:cNvSpPr/>
          <p:nvPr userDrawn="1"/>
        </p:nvSpPr>
        <p:spPr>
          <a:xfrm>
            <a:off x="6460761" y="-82446"/>
            <a:ext cx="6082792" cy="2046157"/>
          </a:xfrm>
          <a:prstGeom prst="rect">
            <a:avLst/>
          </a:prstGeom>
          <a:solidFill>
            <a:srgbClr val="FFFFFF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4E6BF6-181D-8645-A01F-672169226785}"/>
              </a:ext>
            </a:extLst>
          </p:cNvPr>
          <p:cNvSpPr/>
          <p:nvPr userDrawn="1"/>
        </p:nvSpPr>
        <p:spPr>
          <a:xfrm>
            <a:off x="465286" y="4817419"/>
            <a:ext cx="3830804" cy="958196"/>
          </a:xfrm>
          <a:prstGeom prst="rect">
            <a:avLst/>
          </a:prstGeom>
          <a:solidFill>
            <a:srgbClr val="BA9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FAE73B4-AC0D-AB44-A165-5C91C77B21F7}"/>
              </a:ext>
            </a:extLst>
          </p:cNvPr>
          <p:cNvSpPr txBox="1"/>
          <p:nvPr userDrawn="1"/>
        </p:nvSpPr>
        <p:spPr>
          <a:xfrm>
            <a:off x="423367" y="2114865"/>
            <a:ext cx="5037633" cy="307777"/>
          </a:xfrm>
          <a:prstGeom prst="rect">
            <a:avLst/>
          </a:prstGeom>
          <a:solidFill>
            <a:srgbClr val="0A0096"/>
          </a:solidFill>
        </p:spPr>
        <p:txBody>
          <a:bodyPr wrap="square">
            <a:spAutoFit/>
          </a:bodyPr>
          <a:lstStyle/>
          <a:p>
            <a:r>
              <a:rPr lang="fr-FR" sz="1400" b="1" i="0" cap="all" dirty="0">
                <a:solidFill>
                  <a:srgbClr val="FFFFFF"/>
                </a:solidFill>
                <a:effectLst/>
                <a:latin typeface="Grtsk Peta" pitchFamily="2" charset="77"/>
              </a:rPr>
              <a:t>LE JUDO, LE SPORT FRANCAIS </a:t>
            </a:r>
            <a:r>
              <a:rPr lang="fr-FR" sz="1400" b="1" i="0" cap="all" dirty="0">
                <a:solidFill>
                  <a:srgbClr val="BA9B61"/>
                </a:solidFill>
                <a:effectLst/>
                <a:latin typeface="Grtsk Peta" pitchFamily="2" charset="77"/>
              </a:rPr>
              <a:t>N°1 DE TOKYO 2020</a:t>
            </a:r>
            <a:r>
              <a:rPr lang="fr-FR" sz="1400" b="1" i="0" dirty="0">
                <a:solidFill>
                  <a:srgbClr val="BA9B61"/>
                </a:solidFill>
                <a:effectLst/>
                <a:latin typeface="Grtsk Peta" pitchFamily="2" charset="77"/>
              </a:rPr>
              <a:t> </a:t>
            </a:r>
            <a:endParaRPr lang="fr-FR" sz="1400" b="1" dirty="0">
              <a:solidFill>
                <a:srgbClr val="BA9B61"/>
              </a:solidFill>
              <a:latin typeface="Grtsk Peta" pitchFamily="2" charset="77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CCDA861-62DF-2D49-A664-6566F5C1E3E1}"/>
              </a:ext>
            </a:extLst>
          </p:cNvPr>
          <p:cNvSpPr txBox="1"/>
          <p:nvPr userDrawn="1"/>
        </p:nvSpPr>
        <p:spPr>
          <a:xfrm>
            <a:off x="423366" y="2624929"/>
            <a:ext cx="6663233" cy="17158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fr-FR" sz="1200" b="1" i="0" dirty="0">
                <a:solidFill>
                  <a:srgbClr val="090095"/>
                </a:solidFill>
                <a:effectLst/>
                <a:latin typeface="Grtsk Peta" pitchFamily="2" charset="77"/>
              </a:rPr>
              <a:t>1</a:t>
            </a:r>
            <a:r>
              <a:rPr lang="fr-FR" sz="1200" b="1" i="0" baseline="30000" dirty="0">
                <a:solidFill>
                  <a:srgbClr val="090095"/>
                </a:solidFill>
                <a:effectLst/>
                <a:latin typeface="Grtsk Peta" pitchFamily="2" charset="77"/>
              </a:rPr>
              <a:t>er</a:t>
            </a:r>
            <a:r>
              <a:rPr lang="fr-FR" sz="1200" b="1" i="0" dirty="0">
                <a:solidFill>
                  <a:srgbClr val="090095"/>
                </a:solidFill>
                <a:effectLst/>
                <a:latin typeface="Grtsk Peta" pitchFamily="2" charset="77"/>
              </a:rPr>
              <a:t> sport français</a:t>
            </a:r>
            <a:r>
              <a:rPr lang="fr-FR" sz="1200" b="1" i="0" dirty="0">
                <a:solidFill>
                  <a:srgbClr val="000000"/>
                </a:solidFill>
                <a:effectLst/>
                <a:latin typeface="Grtsk Peta" pitchFamily="2" charset="77"/>
              </a:rPr>
              <a:t> </a:t>
            </a:r>
            <a:r>
              <a:rPr lang="fr-FR" sz="1200" b="0" i="0" dirty="0">
                <a:solidFill>
                  <a:srgbClr val="000000"/>
                </a:solidFill>
                <a:effectLst/>
                <a:latin typeface="Grtsk Peta" pitchFamily="2" charset="77"/>
              </a:rPr>
              <a:t>en nombres de médailles </a:t>
            </a:r>
          </a:p>
          <a:p>
            <a:pPr algn="l" rtl="0" fontAlgn="base">
              <a:lnSpc>
                <a:spcPct val="150000"/>
              </a:lnSpc>
            </a:pPr>
            <a:r>
              <a:rPr lang="fr-FR" sz="1200" b="1" i="0" dirty="0">
                <a:solidFill>
                  <a:srgbClr val="090095"/>
                </a:solidFill>
                <a:effectLst/>
                <a:latin typeface="Grtsk Peta" pitchFamily="2" charset="77"/>
              </a:rPr>
              <a:t>1</a:t>
            </a:r>
            <a:r>
              <a:rPr lang="fr-FR" sz="1200" b="1" i="0" baseline="30000" dirty="0">
                <a:solidFill>
                  <a:srgbClr val="090095"/>
                </a:solidFill>
                <a:effectLst/>
                <a:latin typeface="Grtsk Peta" pitchFamily="2" charset="77"/>
              </a:rPr>
              <a:t>ère </a:t>
            </a:r>
            <a:r>
              <a:rPr lang="fr-FR" sz="1200" b="1" i="0" dirty="0">
                <a:solidFill>
                  <a:srgbClr val="090095"/>
                </a:solidFill>
                <a:effectLst/>
                <a:latin typeface="Grtsk Peta" pitchFamily="2" charset="77"/>
              </a:rPr>
              <a:t>médaille </a:t>
            </a:r>
            <a:r>
              <a:rPr lang="fr-FR" sz="1200" b="0" i="0" dirty="0">
                <a:solidFill>
                  <a:srgbClr val="000000"/>
                </a:solidFill>
                <a:effectLst/>
                <a:latin typeface="Grtsk Peta" pitchFamily="2" charset="77"/>
              </a:rPr>
              <a:t>de l’équipe de France - Luka MKHEIDZE  </a:t>
            </a:r>
          </a:p>
          <a:p>
            <a:pPr algn="l" rtl="0" fontAlgn="base">
              <a:lnSpc>
                <a:spcPct val="150000"/>
              </a:lnSpc>
            </a:pPr>
            <a:r>
              <a:rPr lang="fr-FR" sz="1200" b="1" i="0" dirty="0">
                <a:solidFill>
                  <a:srgbClr val="090095"/>
                </a:solidFill>
                <a:effectLst/>
                <a:latin typeface="Grtsk Peta" pitchFamily="2" charset="77"/>
              </a:rPr>
              <a:t>1</a:t>
            </a:r>
            <a:r>
              <a:rPr lang="fr-FR" sz="1200" b="1" i="0" baseline="30000" dirty="0">
                <a:solidFill>
                  <a:srgbClr val="090095"/>
                </a:solidFill>
                <a:effectLst/>
                <a:latin typeface="Grtsk Peta" pitchFamily="2" charset="77"/>
              </a:rPr>
              <a:t>er</a:t>
            </a:r>
            <a:r>
              <a:rPr lang="fr-FR" sz="1200" b="1" i="0" dirty="0">
                <a:solidFill>
                  <a:srgbClr val="090095"/>
                </a:solidFill>
                <a:effectLst/>
                <a:latin typeface="Grtsk Peta" pitchFamily="2" charset="77"/>
              </a:rPr>
              <a:t> au classement </a:t>
            </a:r>
            <a:r>
              <a:rPr lang="fr-FR" sz="1200" b="0" i="0" dirty="0">
                <a:solidFill>
                  <a:srgbClr val="000000"/>
                </a:solidFill>
                <a:effectLst/>
                <a:latin typeface="Grtsk Peta" pitchFamily="2" charset="77"/>
              </a:rPr>
              <a:t>des sport français les plus vus aux JO </a:t>
            </a:r>
            <a:r>
              <a:rPr lang="fr-FR" sz="1050" b="1" i="0" dirty="0">
                <a:solidFill>
                  <a:srgbClr val="0A0096"/>
                </a:solidFill>
                <a:effectLst/>
                <a:latin typeface="Grtsk Peta" pitchFamily="2" charset="77"/>
              </a:rPr>
              <a:t>– 18 millions de personnes</a:t>
            </a:r>
            <a:r>
              <a:rPr lang="fr-FR" sz="1050" b="1" i="0" baseline="30000" dirty="0">
                <a:solidFill>
                  <a:srgbClr val="0A0096"/>
                </a:solidFill>
                <a:effectLst/>
                <a:latin typeface="Grtsk Peta" pitchFamily="2" charset="77"/>
              </a:rPr>
              <a:t>*</a:t>
            </a:r>
            <a:r>
              <a:rPr lang="fr-FR" sz="1050" b="1" i="0" dirty="0">
                <a:solidFill>
                  <a:srgbClr val="0A0096"/>
                </a:solidFill>
                <a:effectLst/>
                <a:latin typeface="Grtsk Peta" pitchFamily="2" charset="77"/>
              </a:rPr>
              <a:t> </a:t>
            </a:r>
            <a:endParaRPr lang="fr-FR" sz="1200" b="1" i="0" dirty="0">
              <a:solidFill>
                <a:srgbClr val="0A0096"/>
              </a:solidFill>
              <a:effectLst/>
              <a:latin typeface="Grtsk Peta" pitchFamily="2" charset="77"/>
            </a:endParaRPr>
          </a:p>
          <a:p>
            <a:pPr algn="l" rtl="0" fontAlgn="base">
              <a:lnSpc>
                <a:spcPct val="150000"/>
              </a:lnSpc>
            </a:pPr>
            <a:r>
              <a:rPr lang="fr-FR" sz="1200" b="1" i="0" dirty="0">
                <a:solidFill>
                  <a:srgbClr val="090095"/>
                </a:solidFill>
                <a:effectLst/>
                <a:latin typeface="Grtsk Peta" pitchFamily="2" charset="77"/>
              </a:rPr>
              <a:t>1</a:t>
            </a:r>
            <a:r>
              <a:rPr lang="fr-FR" sz="1200" b="1" i="0" baseline="30000" dirty="0">
                <a:solidFill>
                  <a:srgbClr val="090095"/>
                </a:solidFill>
                <a:effectLst/>
                <a:latin typeface="Grtsk Peta" pitchFamily="2" charset="77"/>
              </a:rPr>
              <a:t>er</a:t>
            </a:r>
            <a:r>
              <a:rPr lang="fr-FR" sz="1200" b="1" i="0" dirty="0">
                <a:solidFill>
                  <a:srgbClr val="090095"/>
                </a:solidFill>
                <a:effectLst/>
                <a:latin typeface="Grtsk Peta" pitchFamily="2" charset="77"/>
              </a:rPr>
              <a:t> sport français </a:t>
            </a:r>
            <a:r>
              <a:rPr lang="fr-FR" sz="1200" b="0" i="0" dirty="0">
                <a:solidFill>
                  <a:srgbClr val="000000"/>
                </a:solidFill>
                <a:effectLst/>
                <a:latin typeface="Grtsk Peta" pitchFamily="2" charset="77"/>
              </a:rPr>
              <a:t>au nombre de retombées médiatiques </a:t>
            </a:r>
          </a:p>
          <a:p>
            <a:pPr algn="l" rtl="0" fontAlgn="base">
              <a:lnSpc>
                <a:spcPct val="150000"/>
              </a:lnSpc>
            </a:pPr>
            <a:r>
              <a:rPr lang="fr-FR" sz="1200" b="0" i="0" dirty="0">
                <a:solidFill>
                  <a:srgbClr val="000000"/>
                </a:solidFill>
                <a:effectLst/>
                <a:latin typeface="Grtsk Peta" pitchFamily="2" charset="77"/>
              </a:rPr>
              <a:t> </a:t>
            </a:r>
          </a:p>
          <a:p>
            <a:pPr algn="l" rtl="0" fontAlgn="base">
              <a:lnSpc>
                <a:spcPct val="150000"/>
              </a:lnSpc>
            </a:pPr>
            <a:r>
              <a:rPr lang="fr-FR" sz="1200" b="1" i="0" dirty="0">
                <a:solidFill>
                  <a:srgbClr val="000000"/>
                </a:solidFill>
                <a:effectLst/>
                <a:latin typeface="Grtsk Peta" pitchFamily="2" charset="77"/>
              </a:rPr>
              <a:t>+ 2 porte-drapeaux : </a:t>
            </a:r>
            <a:r>
              <a:rPr lang="fr-FR" sz="1200" b="0" i="0" dirty="0">
                <a:solidFill>
                  <a:srgbClr val="000000"/>
                </a:solidFill>
                <a:effectLst/>
                <a:latin typeface="Grtsk Peta" pitchFamily="2" charset="77"/>
              </a:rPr>
              <a:t>Clarisse </a:t>
            </a:r>
            <a:r>
              <a:rPr lang="fr-FR" sz="1200" b="0" i="0" dirty="0" err="1">
                <a:solidFill>
                  <a:srgbClr val="000000"/>
                </a:solidFill>
                <a:effectLst/>
                <a:latin typeface="Grtsk Peta" pitchFamily="2" charset="77"/>
              </a:rPr>
              <a:t>Agbegnenou</a:t>
            </a:r>
            <a:r>
              <a:rPr lang="fr-FR" sz="1200" b="0" i="0" dirty="0">
                <a:solidFill>
                  <a:srgbClr val="000000"/>
                </a:solidFill>
                <a:effectLst/>
                <a:latin typeface="Grtsk Peta" pitchFamily="2" charset="77"/>
              </a:rPr>
              <a:t> et Sandrine Martinet  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488907E-BB12-6946-957E-B4E3519C1AF9}"/>
              </a:ext>
            </a:extLst>
          </p:cNvPr>
          <p:cNvSpPr txBox="1"/>
          <p:nvPr userDrawn="1"/>
        </p:nvSpPr>
        <p:spPr>
          <a:xfrm>
            <a:off x="455619" y="5317678"/>
            <a:ext cx="38308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fr-FR" sz="1200" dirty="0">
                <a:solidFill>
                  <a:schemeClr val="bg1"/>
                </a:solidFill>
                <a:latin typeface="Grtsk Peta" pitchFamily="2" charset="77"/>
              </a:rPr>
              <a:t>159 médailles</a:t>
            </a:r>
            <a:r>
              <a:rPr lang="fr-FR" sz="1200" b="1" dirty="0">
                <a:solidFill>
                  <a:schemeClr val="bg1"/>
                </a:solidFill>
                <a:latin typeface="Grtsk Peta" pitchFamily="2" charset="77"/>
              </a:rPr>
              <a:t> mondiales</a:t>
            </a:r>
            <a:r>
              <a:rPr lang="fr-FR" sz="1200" dirty="0">
                <a:solidFill>
                  <a:schemeClr val="bg1"/>
                </a:solidFill>
                <a:latin typeface="Grtsk Peta" pitchFamily="2" charset="77"/>
              </a:rPr>
              <a:t> dont 54 d’or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0705646A-C70D-E848-AB85-7862E171F8AB}"/>
              </a:ext>
            </a:extLst>
          </p:cNvPr>
          <p:cNvSpPr txBox="1"/>
          <p:nvPr userDrawn="1"/>
        </p:nvSpPr>
        <p:spPr>
          <a:xfrm>
            <a:off x="423368" y="635036"/>
            <a:ext cx="5096900" cy="1138773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ID" sz="2800" b="1" dirty="0">
                <a:ln w="12700">
                  <a:solidFill>
                    <a:srgbClr val="0A0096"/>
                  </a:solidFill>
                </a:ln>
                <a:noFill/>
                <a:latin typeface="Grtsk Peta" pitchFamily="2" charset="77"/>
              </a:rPr>
              <a:t>FRANCE JUDO</a:t>
            </a:r>
          </a:p>
          <a:p>
            <a:pPr>
              <a:defRPr/>
            </a:pPr>
            <a:r>
              <a:rPr lang="en-ID" sz="2000" b="1" dirty="0">
                <a:ln w="0">
                  <a:solidFill>
                    <a:srgbClr val="0A0096"/>
                  </a:solidFill>
                </a:ln>
                <a:solidFill>
                  <a:srgbClr val="0A0096"/>
                </a:solidFill>
                <a:latin typeface="Grtsk Peta" pitchFamily="2" charset="77"/>
              </a:rPr>
              <a:t>UNE ÉQUIPE DE FRANCE RAYONNANTE ET PERFORMANTE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3BE953-0154-5E43-9A38-D894BF04320D}"/>
              </a:ext>
            </a:extLst>
          </p:cNvPr>
          <p:cNvSpPr txBox="1"/>
          <p:nvPr userDrawn="1"/>
        </p:nvSpPr>
        <p:spPr>
          <a:xfrm>
            <a:off x="426076" y="6487009"/>
            <a:ext cx="1188883" cy="191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>
              <a:lnSpc>
                <a:spcPct val="150000"/>
              </a:lnSpc>
            </a:pPr>
            <a:r>
              <a:rPr lang="fr-FR" sz="500" i="0" dirty="0">
                <a:effectLst/>
                <a:latin typeface="Grtsk Peta" pitchFamily="2" charset="77"/>
              </a:rPr>
              <a:t>*source </a:t>
            </a:r>
            <a:r>
              <a:rPr lang="fr-FR" sz="500" i="0" dirty="0" err="1">
                <a:effectLst/>
                <a:latin typeface="Grtsk Peta" pitchFamily="2" charset="77"/>
              </a:rPr>
              <a:t>Besport</a:t>
            </a:r>
            <a:endParaRPr lang="fr-FR" sz="500" i="0" dirty="0">
              <a:effectLst/>
              <a:latin typeface="Grtsk Peta" pitchFamily="2" charset="77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E7124F-21E6-3B44-88B9-20DE9223E6F2}"/>
              </a:ext>
            </a:extLst>
          </p:cNvPr>
          <p:cNvSpPr/>
          <p:nvPr userDrawn="1"/>
        </p:nvSpPr>
        <p:spPr>
          <a:xfrm>
            <a:off x="-8467" y="-8467"/>
            <a:ext cx="152401" cy="2288118"/>
          </a:xfrm>
          <a:prstGeom prst="rect">
            <a:avLst/>
          </a:prstGeom>
          <a:solidFill>
            <a:srgbClr val="0A0096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B360EE-DD58-D147-B730-2C970C5E2E2C}"/>
              </a:ext>
            </a:extLst>
          </p:cNvPr>
          <p:cNvSpPr/>
          <p:nvPr userDrawn="1"/>
        </p:nvSpPr>
        <p:spPr>
          <a:xfrm>
            <a:off x="-11283" y="4573057"/>
            <a:ext cx="152401" cy="2288118"/>
          </a:xfrm>
          <a:prstGeom prst="rect">
            <a:avLst/>
          </a:prstGeom>
          <a:solidFill>
            <a:srgbClr val="FF0900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E4AE4DD-AD41-7047-8012-72A49C2F1D0F}"/>
              </a:ext>
            </a:extLst>
          </p:cNvPr>
          <p:cNvSpPr txBox="1"/>
          <p:nvPr userDrawn="1"/>
        </p:nvSpPr>
        <p:spPr>
          <a:xfrm>
            <a:off x="473883" y="4981083"/>
            <a:ext cx="38125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fr-FR" sz="1200" dirty="0">
                <a:solidFill>
                  <a:schemeClr val="bg1"/>
                </a:solidFill>
                <a:latin typeface="Grtsk Peta" pitchFamily="2" charset="77"/>
              </a:rPr>
              <a:t>56 médailles</a:t>
            </a:r>
            <a:r>
              <a:rPr lang="fr-FR" sz="1200" b="1" dirty="0">
                <a:solidFill>
                  <a:schemeClr val="bg1"/>
                </a:solidFill>
                <a:latin typeface="Grtsk Peta" pitchFamily="2" charset="77"/>
              </a:rPr>
              <a:t> olympiques </a:t>
            </a:r>
            <a:r>
              <a:rPr lang="fr-FR" sz="1200" dirty="0">
                <a:solidFill>
                  <a:schemeClr val="bg1"/>
                </a:solidFill>
                <a:latin typeface="Grtsk Peta" pitchFamily="2" charset="77"/>
              </a:rPr>
              <a:t>dont 16 d’or</a:t>
            </a:r>
          </a:p>
        </p:txBody>
      </p:sp>
      <p:pic>
        <p:nvPicPr>
          <p:cNvPr id="14" name="Image 13" descr="Une image contenant texte, personne, journal, joueur&#10;&#10;Description générée automatiquement">
            <a:extLst>
              <a:ext uri="{FF2B5EF4-FFF2-40B4-BE49-F238E27FC236}">
                <a16:creationId xmlns:a16="http://schemas.microsoft.com/office/drawing/2014/main" id="{941821E3-F8FC-7B41-ACD5-8EF1D33B01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520" y="-5966"/>
            <a:ext cx="1366444" cy="1759814"/>
          </a:xfrm>
          <a:prstGeom prst="rect">
            <a:avLst/>
          </a:prstGeom>
        </p:spPr>
      </p:pic>
      <p:pic>
        <p:nvPicPr>
          <p:cNvPr id="15" name="Image 14" descr="Une image contenant texte, personne, journal, joueur&#10;&#10;Description générée automatiquement">
            <a:extLst>
              <a:ext uri="{FF2B5EF4-FFF2-40B4-BE49-F238E27FC236}">
                <a16:creationId xmlns:a16="http://schemas.microsoft.com/office/drawing/2014/main" id="{34B06376-CA73-4644-8343-87D4461E9A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239" y="20405"/>
            <a:ext cx="1366443" cy="1744686"/>
          </a:xfrm>
          <a:prstGeom prst="rect">
            <a:avLst/>
          </a:prstGeom>
        </p:spPr>
      </p:pic>
      <p:pic>
        <p:nvPicPr>
          <p:cNvPr id="16" name="Image 15" descr="Une image contenant texte, journal&#10;&#10;Description générée automatiquement">
            <a:extLst>
              <a:ext uri="{FF2B5EF4-FFF2-40B4-BE49-F238E27FC236}">
                <a16:creationId xmlns:a16="http://schemas.microsoft.com/office/drawing/2014/main" id="{FB02B9E2-FB58-C44D-9826-8EA1C26C74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929" y="-8467"/>
            <a:ext cx="1366443" cy="180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9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2">
            <a:extLst>
              <a:ext uri="{FF2B5EF4-FFF2-40B4-BE49-F238E27FC236}">
                <a16:creationId xmlns:a16="http://schemas.microsoft.com/office/drawing/2014/main" id="{55EDD46C-42E1-4A0A-AD2F-F5B37B247734}"/>
              </a:ext>
            </a:extLst>
          </p:cNvPr>
          <p:cNvSpPr/>
          <p:nvPr userDrawn="1"/>
        </p:nvSpPr>
        <p:spPr>
          <a:xfrm>
            <a:off x="0" y="2588040"/>
            <a:ext cx="12200040" cy="2801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3982404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ede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45E5DC8-5E84-E547-BDB1-8CE3B95969CF}"/>
              </a:ext>
            </a:extLst>
          </p:cNvPr>
          <p:cNvSpPr/>
          <p:nvPr userDrawn="1"/>
        </p:nvSpPr>
        <p:spPr>
          <a:xfrm>
            <a:off x="160866" y="2482931"/>
            <a:ext cx="12039601" cy="3349978"/>
          </a:xfrm>
          <a:prstGeom prst="rect">
            <a:avLst/>
          </a:prstGeom>
          <a:solidFill>
            <a:srgbClr val="0A0096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36" name="Rectangle 33">
            <a:extLst>
              <a:ext uri="{FF2B5EF4-FFF2-40B4-BE49-F238E27FC236}">
                <a16:creationId xmlns:a16="http://schemas.microsoft.com/office/drawing/2014/main" id="{CA7FEF19-DBB2-9C41-BDEA-39A802519286}"/>
              </a:ext>
            </a:extLst>
          </p:cNvPr>
          <p:cNvSpPr/>
          <p:nvPr userDrawn="1"/>
        </p:nvSpPr>
        <p:spPr>
          <a:xfrm rot="20420377">
            <a:off x="-1129604" y="1971053"/>
            <a:ext cx="3696228" cy="4607615"/>
          </a:xfrm>
          <a:custGeom>
            <a:avLst/>
            <a:gdLst>
              <a:gd name="connsiteX0" fmla="*/ 0 w 4171004"/>
              <a:gd name="connsiteY0" fmla="*/ 0 h 4684375"/>
              <a:gd name="connsiteX1" fmla="*/ 4171004 w 4171004"/>
              <a:gd name="connsiteY1" fmla="*/ 0 h 4684375"/>
              <a:gd name="connsiteX2" fmla="*/ 4171004 w 4171004"/>
              <a:gd name="connsiteY2" fmla="*/ 4684375 h 4684375"/>
              <a:gd name="connsiteX3" fmla="*/ 0 w 4171004"/>
              <a:gd name="connsiteY3" fmla="*/ 4684375 h 4684375"/>
              <a:gd name="connsiteX4" fmla="*/ 0 w 4171004"/>
              <a:gd name="connsiteY4" fmla="*/ 0 h 4684375"/>
              <a:gd name="connsiteX0" fmla="*/ 0 w 4171004"/>
              <a:gd name="connsiteY0" fmla="*/ 0 h 4684375"/>
              <a:gd name="connsiteX1" fmla="*/ 3813776 w 4171004"/>
              <a:gd name="connsiteY1" fmla="*/ 1530188 h 4684375"/>
              <a:gd name="connsiteX2" fmla="*/ 4171004 w 4171004"/>
              <a:gd name="connsiteY2" fmla="*/ 4684375 h 4684375"/>
              <a:gd name="connsiteX3" fmla="*/ 0 w 4171004"/>
              <a:gd name="connsiteY3" fmla="*/ 4684375 h 4684375"/>
              <a:gd name="connsiteX4" fmla="*/ 0 w 4171004"/>
              <a:gd name="connsiteY4" fmla="*/ 0 h 4684375"/>
              <a:gd name="connsiteX0" fmla="*/ 0 w 4171004"/>
              <a:gd name="connsiteY0" fmla="*/ 0 h 4684375"/>
              <a:gd name="connsiteX1" fmla="*/ 4113415 w 4171004"/>
              <a:gd name="connsiteY1" fmla="*/ 713601 h 4684375"/>
              <a:gd name="connsiteX2" fmla="*/ 4171004 w 4171004"/>
              <a:gd name="connsiteY2" fmla="*/ 4684375 h 4684375"/>
              <a:gd name="connsiteX3" fmla="*/ 0 w 4171004"/>
              <a:gd name="connsiteY3" fmla="*/ 4684375 h 4684375"/>
              <a:gd name="connsiteX4" fmla="*/ 0 w 4171004"/>
              <a:gd name="connsiteY4" fmla="*/ 0 h 4684375"/>
              <a:gd name="connsiteX0" fmla="*/ 0 w 4171004"/>
              <a:gd name="connsiteY0" fmla="*/ 0 h 4684375"/>
              <a:gd name="connsiteX1" fmla="*/ 4113415 w 4171004"/>
              <a:gd name="connsiteY1" fmla="*/ 713601 h 4684375"/>
              <a:gd name="connsiteX2" fmla="*/ 4171004 w 4171004"/>
              <a:gd name="connsiteY2" fmla="*/ 4684375 h 4684375"/>
              <a:gd name="connsiteX3" fmla="*/ 4288 w 4171004"/>
              <a:gd name="connsiteY3" fmla="*/ 2175500 h 4684375"/>
              <a:gd name="connsiteX4" fmla="*/ 0 w 4171004"/>
              <a:gd name="connsiteY4" fmla="*/ 0 h 4684375"/>
              <a:gd name="connsiteX0" fmla="*/ 0 w 4171004"/>
              <a:gd name="connsiteY0" fmla="*/ 0 h 4684375"/>
              <a:gd name="connsiteX1" fmla="*/ 4113415 w 4171004"/>
              <a:gd name="connsiteY1" fmla="*/ 713601 h 4684375"/>
              <a:gd name="connsiteX2" fmla="*/ 4171004 w 4171004"/>
              <a:gd name="connsiteY2" fmla="*/ 4684375 h 4684375"/>
              <a:gd name="connsiteX3" fmla="*/ 851267 w 4171004"/>
              <a:gd name="connsiteY3" fmla="*/ 3472791 h 4684375"/>
              <a:gd name="connsiteX4" fmla="*/ 0 w 4171004"/>
              <a:gd name="connsiteY4" fmla="*/ 0 h 4684375"/>
              <a:gd name="connsiteX0" fmla="*/ 1196540 w 3319739"/>
              <a:gd name="connsiteY0" fmla="*/ 0 h 4671139"/>
              <a:gd name="connsiteX1" fmla="*/ 3262150 w 3319739"/>
              <a:gd name="connsiteY1" fmla="*/ 700365 h 4671139"/>
              <a:gd name="connsiteX2" fmla="*/ 3319739 w 3319739"/>
              <a:gd name="connsiteY2" fmla="*/ 4671139 h 4671139"/>
              <a:gd name="connsiteX3" fmla="*/ 2 w 3319739"/>
              <a:gd name="connsiteY3" fmla="*/ 3459555 h 4671139"/>
              <a:gd name="connsiteX4" fmla="*/ 1196540 w 3319739"/>
              <a:gd name="connsiteY4" fmla="*/ 0 h 4671139"/>
              <a:gd name="connsiteX0" fmla="*/ 1196541 w 3319740"/>
              <a:gd name="connsiteY0" fmla="*/ 0 h 4671139"/>
              <a:gd name="connsiteX1" fmla="*/ 3262151 w 3319740"/>
              <a:gd name="connsiteY1" fmla="*/ 700365 h 4671139"/>
              <a:gd name="connsiteX2" fmla="*/ 3319740 w 3319740"/>
              <a:gd name="connsiteY2" fmla="*/ 4671139 h 4671139"/>
              <a:gd name="connsiteX3" fmla="*/ 3 w 3319740"/>
              <a:gd name="connsiteY3" fmla="*/ 3459555 h 4671139"/>
              <a:gd name="connsiteX4" fmla="*/ 1196541 w 3319740"/>
              <a:gd name="connsiteY4" fmla="*/ 0 h 4671139"/>
              <a:gd name="connsiteX0" fmla="*/ 1196542 w 3319741"/>
              <a:gd name="connsiteY0" fmla="*/ 0 h 4671139"/>
              <a:gd name="connsiteX1" fmla="*/ 3262152 w 3319741"/>
              <a:gd name="connsiteY1" fmla="*/ 700365 h 4671139"/>
              <a:gd name="connsiteX2" fmla="*/ 3319741 w 3319741"/>
              <a:gd name="connsiteY2" fmla="*/ 4671139 h 4671139"/>
              <a:gd name="connsiteX3" fmla="*/ 4 w 3319741"/>
              <a:gd name="connsiteY3" fmla="*/ 3459555 h 4671139"/>
              <a:gd name="connsiteX4" fmla="*/ 1196542 w 3319741"/>
              <a:gd name="connsiteY4" fmla="*/ 0 h 4671139"/>
              <a:gd name="connsiteX0" fmla="*/ 1176544 w 3319741"/>
              <a:gd name="connsiteY0" fmla="*/ 0 h 4725650"/>
              <a:gd name="connsiteX1" fmla="*/ 3262152 w 3319741"/>
              <a:gd name="connsiteY1" fmla="*/ 754876 h 4725650"/>
              <a:gd name="connsiteX2" fmla="*/ 3319741 w 3319741"/>
              <a:gd name="connsiteY2" fmla="*/ 4725650 h 4725650"/>
              <a:gd name="connsiteX3" fmla="*/ 4 w 3319741"/>
              <a:gd name="connsiteY3" fmla="*/ 3514066 h 4725650"/>
              <a:gd name="connsiteX4" fmla="*/ 1176544 w 3319741"/>
              <a:gd name="connsiteY4" fmla="*/ 0 h 4725650"/>
              <a:gd name="connsiteX0" fmla="*/ 1146041 w 3319741"/>
              <a:gd name="connsiteY0" fmla="*/ 0 h 4728654"/>
              <a:gd name="connsiteX1" fmla="*/ 3262152 w 3319741"/>
              <a:gd name="connsiteY1" fmla="*/ 757880 h 4728654"/>
              <a:gd name="connsiteX2" fmla="*/ 3319741 w 3319741"/>
              <a:gd name="connsiteY2" fmla="*/ 4728654 h 4728654"/>
              <a:gd name="connsiteX3" fmla="*/ 4 w 3319741"/>
              <a:gd name="connsiteY3" fmla="*/ 3517070 h 4728654"/>
              <a:gd name="connsiteX4" fmla="*/ 1146041 w 3319741"/>
              <a:gd name="connsiteY4" fmla="*/ 0 h 4728654"/>
              <a:gd name="connsiteX0" fmla="*/ 1151597 w 3325297"/>
              <a:gd name="connsiteY0" fmla="*/ 0 h 4728654"/>
              <a:gd name="connsiteX1" fmla="*/ 3267708 w 3325297"/>
              <a:gd name="connsiteY1" fmla="*/ 757880 h 4728654"/>
              <a:gd name="connsiteX2" fmla="*/ 3325297 w 3325297"/>
              <a:gd name="connsiteY2" fmla="*/ 4728654 h 4728654"/>
              <a:gd name="connsiteX3" fmla="*/ 4 w 3325297"/>
              <a:gd name="connsiteY3" fmla="*/ 3542057 h 4728654"/>
              <a:gd name="connsiteX4" fmla="*/ 1151597 w 3325297"/>
              <a:gd name="connsiteY4" fmla="*/ 0 h 4728654"/>
              <a:gd name="connsiteX0" fmla="*/ 1151597 w 3325297"/>
              <a:gd name="connsiteY0" fmla="*/ 0 h 4728654"/>
              <a:gd name="connsiteX1" fmla="*/ 3277133 w 3325297"/>
              <a:gd name="connsiteY1" fmla="*/ 1416479 h 4728654"/>
              <a:gd name="connsiteX2" fmla="*/ 3325297 w 3325297"/>
              <a:gd name="connsiteY2" fmla="*/ 4728654 h 4728654"/>
              <a:gd name="connsiteX3" fmla="*/ 4 w 3325297"/>
              <a:gd name="connsiteY3" fmla="*/ 3542057 h 4728654"/>
              <a:gd name="connsiteX4" fmla="*/ 1151597 w 3325297"/>
              <a:gd name="connsiteY4" fmla="*/ 0 h 4728654"/>
              <a:gd name="connsiteX0" fmla="*/ 960509 w 3325304"/>
              <a:gd name="connsiteY0" fmla="*/ 0 h 4149589"/>
              <a:gd name="connsiteX1" fmla="*/ 3277140 w 3325304"/>
              <a:gd name="connsiteY1" fmla="*/ 837414 h 4149589"/>
              <a:gd name="connsiteX2" fmla="*/ 3325304 w 3325304"/>
              <a:gd name="connsiteY2" fmla="*/ 4149589 h 4149589"/>
              <a:gd name="connsiteX3" fmla="*/ 11 w 3325304"/>
              <a:gd name="connsiteY3" fmla="*/ 2962992 h 4149589"/>
              <a:gd name="connsiteX4" fmla="*/ 960509 w 3325304"/>
              <a:gd name="connsiteY4" fmla="*/ 0 h 4149589"/>
              <a:gd name="connsiteX0" fmla="*/ 936158 w 3325307"/>
              <a:gd name="connsiteY0" fmla="*/ 0 h 4090859"/>
              <a:gd name="connsiteX1" fmla="*/ 3277143 w 3325307"/>
              <a:gd name="connsiteY1" fmla="*/ 778684 h 4090859"/>
              <a:gd name="connsiteX2" fmla="*/ 3325307 w 3325307"/>
              <a:gd name="connsiteY2" fmla="*/ 4090859 h 4090859"/>
              <a:gd name="connsiteX3" fmla="*/ 14 w 3325307"/>
              <a:gd name="connsiteY3" fmla="*/ 2904262 h 4090859"/>
              <a:gd name="connsiteX4" fmla="*/ 936158 w 3325307"/>
              <a:gd name="connsiteY4" fmla="*/ 0 h 4090859"/>
              <a:gd name="connsiteX0" fmla="*/ 954317 w 3325306"/>
              <a:gd name="connsiteY0" fmla="*/ 0 h 4141688"/>
              <a:gd name="connsiteX1" fmla="*/ 3277142 w 3325306"/>
              <a:gd name="connsiteY1" fmla="*/ 829513 h 4141688"/>
              <a:gd name="connsiteX2" fmla="*/ 3325306 w 3325306"/>
              <a:gd name="connsiteY2" fmla="*/ 4141688 h 4141688"/>
              <a:gd name="connsiteX3" fmla="*/ 13 w 3325306"/>
              <a:gd name="connsiteY3" fmla="*/ 2955091 h 4141688"/>
              <a:gd name="connsiteX4" fmla="*/ 954317 w 3325306"/>
              <a:gd name="connsiteY4" fmla="*/ 0 h 4141688"/>
              <a:gd name="connsiteX0" fmla="*/ 954317 w 3325306"/>
              <a:gd name="connsiteY0" fmla="*/ 0 h 4141688"/>
              <a:gd name="connsiteX1" fmla="*/ 3279488 w 3325306"/>
              <a:gd name="connsiteY1" fmla="*/ 860695 h 4141688"/>
              <a:gd name="connsiteX2" fmla="*/ 3325306 w 3325306"/>
              <a:gd name="connsiteY2" fmla="*/ 4141688 h 4141688"/>
              <a:gd name="connsiteX3" fmla="*/ 13 w 3325306"/>
              <a:gd name="connsiteY3" fmla="*/ 2955091 h 4141688"/>
              <a:gd name="connsiteX4" fmla="*/ 954317 w 3325306"/>
              <a:gd name="connsiteY4" fmla="*/ 0 h 4141688"/>
              <a:gd name="connsiteX0" fmla="*/ 954317 w 3325306"/>
              <a:gd name="connsiteY0" fmla="*/ 0 h 4141688"/>
              <a:gd name="connsiteX1" fmla="*/ 3280133 w 3325306"/>
              <a:gd name="connsiteY1" fmla="*/ 830582 h 4141688"/>
              <a:gd name="connsiteX2" fmla="*/ 3325306 w 3325306"/>
              <a:gd name="connsiteY2" fmla="*/ 4141688 h 4141688"/>
              <a:gd name="connsiteX3" fmla="*/ 13 w 3325306"/>
              <a:gd name="connsiteY3" fmla="*/ 2955091 h 4141688"/>
              <a:gd name="connsiteX4" fmla="*/ 954317 w 3325306"/>
              <a:gd name="connsiteY4" fmla="*/ 0 h 4141688"/>
              <a:gd name="connsiteX0" fmla="*/ 1313634 w 3684623"/>
              <a:gd name="connsiteY0" fmla="*/ 0 h 4141688"/>
              <a:gd name="connsiteX1" fmla="*/ 3639450 w 3684623"/>
              <a:gd name="connsiteY1" fmla="*/ 830582 h 4141688"/>
              <a:gd name="connsiteX2" fmla="*/ 3684623 w 3684623"/>
              <a:gd name="connsiteY2" fmla="*/ 4141688 h 4141688"/>
              <a:gd name="connsiteX3" fmla="*/ 3 w 3684623"/>
              <a:gd name="connsiteY3" fmla="*/ 2816492 h 4141688"/>
              <a:gd name="connsiteX4" fmla="*/ 1313634 w 3684623"/>
              <a:gd name="connsiteY4" fmla="*/ 0 h 4141688"/>
              <a:gd name="connsiteX0" fmla="*/ 1114596 w 3485585"/>
              <a:gd name="connsiteY0" fmla="*/ 0 h 4141688"/>
              <a:gd name="connsiteX1" fmla="*/ 3440412 w 3485585"/>
              <a:gd name="connsiteY1" fmla="*/ 830582 h 4141688"/>
              <a:gd name="connsiteX2" fmla="*/ 3485585 w 3485585"/>
              <a:gd name="connsiteY2" fmla="*/ 4141688 h 4141688"/>
              <a:gd name="connsiteX3" fmla="*/ 6 w 3485585"/>
              <a:gd name="connsiteY3" fmla="*/ 2901090 h 4141688"/>
              <a:gd name="connsiteX4" fmla="*/ 1114596 w 3485585"/>
              <a:gd name="connsiteY4" fmla="*/ 0 h 4141688"/>
              <a:gd name="connsiteX0" fmla="*/ 1114596 w 3484098"/>
              <a:gd name="connsiteY0" fmla="*/ 0 h 4070354"/>
              <a:gd name="connsiteX1" fmla="*/ 3440412 w 3484098"/>
              <a:gd name="connsiteY1" fmla="*/ 830582 h 4070354"/>
              <a:gd name="connsiteX2" fmla="*/ 3484098 w 3484098"/>
              <a:gd name="connsiteY2" fmla="*/ 4070354 h 4070354"/>
              <a:gd name="connsiteX3" fmla="*/ 6 w 3484098"/>
              <a:gd name="connsiteY3" fmla="*/ 2901090 h 4070354"/>
              <a:gd name="connsiteX4" fmla="*/ 1114596 w 3484098"/>
              <a:gd name="connsiteY4" fmla="*/ 0 h 4070354"/>
              <a:gd name="connsiteX0" fmla="*/ 1114596 w 3484517"/>
              <a:gd name="connsiteY0" fmla="*/ 0 h 4144677"/>
              <a:gd name="connsiteX1" fmla="*/ 3440412 w 3484517"/>
              <a:gd name="connsiteY1" fmla="*/ 830582 h 4144677"/>
              <a:gd name="connsiteX2" fmla="*/ 3484517 w 3484517"/>
              <a:gd name="connsiteY2" fmla="*/ 4144677 h 4144677"/>
              <a:gd name="connsiteX3" fmla="*/ 6 w 3484517"/>
              <a:gd name="connsiteY3" fmla="*/ 2901090 h 4144677"/>
              <a:gd name="connsiteX4" fmla="*/ 1114596 w 3484517"/>
              <a:gd name="connsiteY4" fmla="*/ 0 h 4144677"/>
              <a:gd name="connsiteX0" fmla="*/ 1114596 w 3492881"/>
              <a:gd name="connsiteY0" fmla="*/ 0 h 4607615"/>
              <a:gd name="connsiteX1" fmla="*/ 3440412 w 3492881"/>
              <a:gd name="connsiteY1" fmla="*/ 830582 h 4607615"/>
              <a:gd name="connsiteX2" fmla="*/ 3492881 w 3492881"/>
              <a:gd name="connsiteY2" fmla="*/ 4607615 h 4607615"/>
              <a:gd name="connsiteX3" fmla="*/ 6 w 3492881"/>
              <a:gd name="connsiteY3" fmla="*/ 2901090 h 4607615"/>
              <a:gd name="connsiteX4" fmla="*/ 1114596 w 3492881"/>
              <a:gd name="connsiteY4" fmla="*/ 0 h 4607615"/>
              <a:gd name="connsiteX0" fmla="*/ 1317943 w 3696228"/>
              <a:gd name="connsiteY0" fmla="*/ 0 h 4607615"/>
              <a:gd name="connsiteX1" fmla="*/ 3643759 w 3696228"/>
              <a:gd name="connsiteY1" fmla="*/ 830582 h 4607615"/>
              <a:gd name="connsiteX2" fmla="*/ 3696228 w 3696228"/>
              <a:gd name="connsiteY2" fmla="*/ 4607615 h 4607615"/>
              <a:gd name="connsiteX3" fmla="*/ 3 w 3696228"/>
              <a:gd name="connsiteY3" fmla="*/ 3298610 h 4607615"/>
              <a:gd name="connsiteX4" fmla="*/ 1317943 w 3696228"/>
              <a:gd name="connsiteY4" fmla="*/ 0 h 4607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6228" h="4607615">
                <a:moveTo>
                  <a:pt x="1317943" y="0"/>
                </a:moveTo>
                <a:lnTo>
                  <a:pt x="3643759" y="830582"/>
                </a:lnTo>
                <a:lnTo>
                  <a:pt x="3696228" y="4607615"/>
                </a:lnTo>
                <a:lnTo>
                  <a:pt x="3" y="3298610"/>
                </a:lnTo>
                <a:cubicBezTo>
                  <a:pt x="-1426" y="2573443"/>
                  <a:pt x="484545" y="2487335"/>
                  <a:pt x="1317943" y="0"/>
                </a:cubicBezTo>
                <a:close/>
              </a:path>
            </a:pathLst>
          </a:custGeom>
          <a:solidFill>
            <a:srgbClr val="090095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C4AC7512-D367-4146-A658-8C9C266A20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59" y="2762256"/>
            <a:ext cx="1233853" cy="242661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42570AA-D79E-9048-A80A-56F0B7146940}"/>
              </a:ext>
            </a:extLst>
          </p:cNvPr>
          <p:cNvSpPr/>
          <p:nvPr userDrawn="1"/>
        </p:nvSpPr>
        <p:spPr>
          <a:xfrm>
            <a:off x="3402002" y="3865502"/>
            <a:ext cx="2090228" cy="517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200"/>
              </a:spcAft>
            </a:pPr>
            <a:r>
              <a:rPr lang="fr-FR" sz="1200" b="1" dirty="0">
                <a:solidFill>
                  <a:schemeClr val="bg1"/>
                </a:solidFill>
                <a:latin typeface="Grtsk Peta" pitchFamily="2" charset="77"/>
              </a:rPr>
              <a:t>Création </a:t>
            </a:r>
            <a:r>
              <a:rPr lang="fr-FR" sz="1200" b="0" dirty="0">
                <a:solidFill>
                  <a:schemeClr val="bg1"/>
                </a:solidFill>
                <a:latin typeface="Grtsk Peta" pitchFamily="2" charset="77"/>
              </a:rPr>
              <a:t>de </a:t>
            </a:r>
          </a:p>
          <a:p>
            <a:pPr>
              <a:lnSpc>
                <a:spcPct val="114000"/>
              </a:lnSpc>
              <a:spcAft>
                <a:spcPts val="200"/>
              </a:spcAft>
            </a:pPr>
            <a:r>
              <a:rPr lang="fr-FR" sz="1200" b="0" dirty="0">
                <a:solidFill>
                  <a:schemeClr val="bg1"/>
                </a:solidFill>
                <a:latin typeface="Grtsk Peta" pitchFamily="2" charset="77"/>
              </a:rPr>
              <a:t>1 000 dojos solidaires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ADB3C4CD-CCD8-B84D-A8CD-D1B384786AB8}"/>
              </a:ext>
            </a:extLst>
          </p:cNvPr>
          <p:cNvCxnSpPr>
            <a:cxnSpLocks/>
          </p:cNvCxnSpPr>
          <p:nvPr userDrawn="1"/>
        </p:nvCxnSpPr>
        <p:spPr>
          <a:xfrm>
            <a:off x="2349910" y="3469031"/>
            <a:ext cx="747606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F9878506-53F6-9149-ABCC-47D1C362C2B3}"/>
              </a:ext>
            </a:extLst>
          </p:cNvPr>
          <p:cNvSpPr/>
          <p:nvPr userDrawn="1"/>
        </p:nvSpPr>
        <p:spPr>
          <a:xfrm>
            <a:off x="3402001" y="3207152"/>
            <a:ext cx="2090229" cy="52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90095"/>
                </a:solidFill>
                <a:latin typeface="Grtsk Peta" pitchFamily="2" charset="77"/>
              </a:rPr>
              <a:t>1 000 DOJOS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7B4F540-C1EF-BD42-9090-740038F980F3}"/>
              </a:ext>
            </a:extLst>
          </p:cNvPr>
          <p:cNvSpPr/>
          <p:nvPr userDrawn="1"/>
        </p:nvSpPr>
        <p:spPr>
          <a:xfrm>
            <a:off x="6501285" y="3207152"/>
            <a:ext cx="2090229" cy="52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90095"/>
                </a:solidFill>
                <a:latin typeface="Grtsk Peta" pitchFamily="2" charset="77"/>
              </a:rPr>
              <a:t>Itinéraires </a:t>
            </a:r>
          </a:p>
          <a:p>
            <a:pPr algn="ctr"/>
            <a:r>
              <a:rPr lang="fr-FR" sz="1600" b="1" dirty="0">
                <a:solidFill>
                  <a:srgbClr val="090095"/>
                </a:solidFill>
                <a:latin typeface="Grtsk Peta" pitchFamily="2" charset="77"/>
              </a:rPr>
              <a:t>des champions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7E2CACA-58F8-174A-B7A3-E8B5E5C1BCCB}"/>
              </a:ext>
            </a:extLst>
          </p:cNvPr>
          <p:cNvSpPr/>
          <p:nvPr userDrawn="1"/>
        </p:nvSpPr>
        <p:spPr>
          <a:xfrm>
            <a:off x="6418053" y="3863317"/>
            <a:ext cx="2303758" cy="1148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14000"/>
              </a:lnSpc>
              <a:spcAft>
                <a:spcPts val="200"/>
              </a:spcAft>
            </a:pPr>
            <a:r>
              <a:rPr lang="fr-FR" sz="1200" b="1" dirty="0">
                <a:solidFill>
                  <a:srgbClr val="FFFFFF"/>
                </a:solidFill>
                <a:latin typeface="Grtsk Peta" pitchFamily="2" charset="77"/>
              </a:rPr>
              <a:t>Tournée sportive et citoyenne des champions français </a:t>
            </a:r>
            <a:r>
              <a:rPr lang="fr-FR" sz="1200" b="0" dirty="0">
                <a:solidFill>
                  <a:srgbClr val="FFFFFF"/>
                </a:solidFill>
                <a:latin typeface="Grtsk Peta" pitchFamily="2" charset="77"/>
              </a:rPr>
              <a:t>avec des événements sur 2 jours dans les villes étapes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FC235BA-080B-9B49-BD25-8C305393C27C}"/>
              </a:ext>
            </a:extLst>
          </p:cNvPr>
          <p:cNvSpPr/>
          <p:nvPr userDrawn="1"/>
        </p:nvSpPr>
        <p:spPr>
          <a:xfrm>
            <a:off x="9600993" y="3859869"/>
            <a:ext cx="2090228" cy="912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Aft>
                <a:spcPts val="200"/>
              </a:spcAft>
            </a:pPr>
            <a:r>
              <a:rPr lang="fr-FR" sz="1200" b="1" dirty="0">
                <a:solidFill>
                  <a:schemeClr val="bg1"/>
                </a:solidFill>
                <a:latin typeface="Grtsk Peta" pitchFamily="2" charset="77"/>
              </a:rPr>
              <a:t>Développement</a:t>
            </a:r>
            <a:r>
              <a:rPr lang="fr-FR" sz="1200" b="0" dirty="0">
                <a:solidFill>
                  <a:schemeClr val="bg1"/>
                </a:solidFill>
                <a:latin typeface="Grtsk Peta" pitchFamily="2" charset="77"/>
              </a:rPr>
              <a:t> de tout un univers de contenus et d'animations pour les enfants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7225AEF-C61B-EA48-844D-609894165760}"/>
              </a:ext>
            </a:extLst>
          </p:cNvPr>
          <p:cNvSpPr/>
          <p:nvPr userDrawn="1"/>
        </p:nvSpPr>
        <p:spPr>
          <a:xfrm>
            <a:off x="3171965" y="2433771"/>
            <a:ext cx="2220525" cy="766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solidFill>
                  <a:schemeClr val="bg1"/>
                </a:solidFill>
                <a:latin typeface="Grtsk Peta" pitchFamily="2" charset="77"/>
              </a:rPr>
              <a:t>OPÉRATIONS</a:t>
            </a: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9D0C0CE5-A8CD-D94F-BB3F-58C1C30421AA}"/>
              </a:ext>
            </a:extLst>
          </p:cNvPr>
          <p:cNvSpPr txBox="1"/>
          <p:nvPr userDrawn="1"/>
        </p:nvSpPr>
        <p:spPr>
          <a:xfrm>
            <a:off x="423367" y="635036"/>
            <a:ext cx="10038155" cy="830997"/>
          </a:xfrm>
          <a:prstGeom prst="rect">
            <a:avLst/>
          </a:prstGeom>
          <a:noFill/>
          <a:ln w="3175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ID" sz="2800" b="1" dirty="0">
                <a:ln w="12700">
                  <a:solidFill>
                    <a:srgbClr val="0A0096"/>
                  </a:solidFill>
                </a:ln>
                <a:noFill/>
                <a:latin typeface="Grtsk Peta" pitchFamily="2" charset="77"/>
              </a:rPr>
              <a:t>FRANCE JUDO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D" sz="2000" b="1" dirty="0">
                <a:ln w="0">
                  <a:solidFill>
                    <a:srgbClr val="0A0096"/>
                  </a:solidFill>
                </a:ln>
                <a:solidFill>
                  <a:srgbClr val="0A0096"/>
                </a:solidFill>
                <a:latin typeface="Grtsk Peta" pitchFamily="2" charset="77"/>
              </a:rPr>
              <a:t>UNE FÉDÉRATION DYNAMIQUE, INNOVANTE ET PROCHE DES TERRITOIRES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385E73-6F66-864E-94E2-5D911093E9CB}"/>
              </a:ext>
            </a:extLst>
          </p:cNvPr>
          <p:cNvSpPr/>
          <p:nvPr userDrawn="1"/>
        </p:nvSpPr>
        <p:spPr>
          <a:xfrm>
            <a:off x="-8467" y="-8467"/>
            <a:ext cx="152401" cy="2288118"/>
          </a:xfrm>
          <a:prstGeom prst="rect">
            <a:avLst/>
          </a:prstGeom>
          <a:solidFill>
            <a:srgbClr val="0A0096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FBF8E5C-BF4E-B34D-8F26-7E40F1797657}"/>
              </a:ext>
            </a:extLst>
          </p:cNvPr>
          <p:cNvSpPr/>
          <p:nvPr userDrawn="1"/>
        </p:nvSpPr>
        <p:spPr>
          <a:xfrm>
            <a:off x="-11283" y="4573057"/>
            <a:ext cx="152401" cy="2288118"/>
          </a:xfrm>
          <a:prstGeom prst="rect">
            <a:avLst/>
          </a:prstGeom>
          <a:solidFill>
            <a:srgbClr val="FF0900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65A1115-437C-6343-BEF2-7F158963512D}"/>
              </a:ext>
            </a:extLst>
          </p:cNvPr>
          <p:cNvSpPr/>
          <p:nvPr userDrawn="1"/>
        </p:nvSpPr>
        <p:spPr>
          <a:xfrm>
            <a:off x="-11283" y="2281013"/>
            <a:ext cx="152401" cy="22881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6303E6-53EC-F94F-A9CA-36BCF00498FC}"/>
              </a:ext>
            </a:extLst>
          </p:cNvPr>
          <p:cNvSpPr/>
          <p:nvPr userDrawn="1"/>
        </p:nvSpPr>
        <p:spPr>
          <a:xfrm>
            <a:off x="3402001" y="5188874"/>
            <a:ext cx="2090229" cy="281039"/>
          </a:xfrm>
          <a:prstGeom prst="rect">
            <a:avLst/>
          </a:prstGeom>
          <a:solidFill>
            <a:srgbClr val="BA9B61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200"/>
              </a:spcAft>
            </a:pPr>
            <a:r>
              <a:rPr lang="fr-FR" sz="1200" b="1" dirty="0">
                <a:solidFill>
                  <a:schemeClr val="bg1"/>
                </a:solidFill>
                <a:latin typeface="Grtsk Peta" pitchFamily="2" charset="77"/>
              </a:rPr>
              <a:t>www.1000dojos.fr</a:t>
            </a:r>
            <a:endParaRPr lang="fr-FR" sz="1200" b="0" dirty="0">
              <a:solidFill>
                <a:schemeClr val="bg1"/>
              </a:solidFill>
              <a:latin typeface="Grtsk Peta" pitchFamily="2" charset="77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CD6D03-1621-5C4E-9CB6-5D984DB7D71F}"/>
              </a:ext>
            </a:extLst>
          </p:cNvPr>
          <p:cNvSpPr/>
          <p:nvPr userDrawn="1"/>
        </p:nvSpPr>
        <p:spPr>
          <a:xfrm>
            <a:off x="6166768" y="5188874"/>
            <a:ext cx="2806328" cy="281039"/>
          </a:xfrm>
          <a:prstGeom prst="rect">
            <a:avLst/>
          </a:prstGeom>
          <a:solidFill>
            <a:srgbClr val="BA9B61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200"/>
              </a:spcAft>
            </a:pPr>
            <a:r>
              <a:rPr lang="fr-FR" sz="1200" b="1" dirty="0" err="1">
                <a:solidFill>
                  <a:schemeClr val="bg1"/>
                </a:solidFill>
                <a:latin typeface="Grtsk Peta" pitchFamily="2" charset="77"/>
              </a:rPr>
              <a:t>www.itinerairedeschampions.fr</a:t>
            </a:r>
            <a:endParaRPr lang="fr-FR" sz="1200" b="0" dirty="0">
              <a:solidFill>
                <a:schemeClr val="bg1"/>
              </a:solidFill>
              <a:latin typeface="Grtsk Peta" pitchFamily="2" charset="77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A8DCEC-E06B-584D-A337-FDE164518CE0}"/>
              </a:ext>
            </a:extLst>
          </p:cNvPr>
          <p:cNvSpPr/>
          <p:nvPr userDrawn="1"/>
        </p:nvSpPr>
        <p:spPr>
          <a:xfrm>
            <a:off x="9600993" y="5188874"/>
            <a:ext cx="2093729" cy="281039"/>
          </a:xfrm>
          <a:prstGeom prst="rect">
            <a:avLst/>
          </a:prstGeom>
          <a:solidFill>
            <a:srgbClr val="BA9B61"/>
          </a:solidFill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Aft>
                <a:spcPts val="200"/>
              </a:spcAft>
            </a:pPr>
            <a:r>
              <a:rPr lang="fr-FR" sz="1200" b="1" dirty="0" err="1">
                <a:solidFill>
                  <a:schemeClr val="bg1"/>
                </a:solidFill>
                <a:latin typeface="Grtsk Peta" pitchFamily="2" charset="77"/>
              </a:rPr>
              <a:t>www.clubkodomo.fr</a:t>
            </a:r>
            <a:endParaRPr lang="fr-FR" sz="1200" b="0" dirty="0">
              <a:solidFill>
                <a:schemeClr val="bg1"/>
              </a:solidFill>
              <a:latin typeface="Grtsk Peta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9026B3D-0786-8B4C-9E20-459A78875028}"/>
              </a:ext>
            </a:extLst>
          </p:cNvPr>
          <p:cNvSpPr/>
          <p:nvPr userDrawn="1"/>
        </p:nvSpPr>
        <p:spPr>
          <a:xfrm>
            <a:off x="9604493" y="3207152"/>
            <a:ext cx="2090229" cy="5237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solidFill>
                  <a:srgbClr val="090095"/>
                </a:solidFill>
                <a:latin typeface="Grtsk Peta" pitchFamily="2" charset="77"/>
              </a:rPr>
              <a:t>Kodomo</a:t>
            </a:r>
            <a:endParaRPr lang="fr-FR" sz="1600" b="1" dirty="0">
              <a:solidFill>
                <a:srgbClr val="090095"/>
              </a:solidFill>
              <a:latin typeface="Grtsk Pe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0881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ne 5">
            <a:extLst>
              <a:ext uri="{FF2B5EF4-FFF2-40B4-BE49-F238E27FC236}">
                <a16:creationId xmlns:a16="http://schemas.microsoft.com/office/drawing/2014/main" id="{3FD14705-47A1-4AFF-92B5-5101B664C839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8158D94C-3AB1-4704-8467-D2E6813C4E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3D7C6BC2-BC31-46C3-9C79-5CA05205A29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81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>
            <a:extLst>
              <a:ext uri="{FF2B5EF4-FFF2-40B4-BE49-F238E27FC236}">
                <a16:creationId xmlns:a16="http://schemas.microsoft.com/office/drawing/2014/main" id="{EC44A6F9-384C-4E70-B5E1-48856AF8DA8C}"/>
              </a:ext>
            </a:extLst>
          </p:cNvPr>
          <p:cNvSpPr/>
          <p:nvPr userDrawn="1"/>
        </p:nvSpPr>
        <p:spPr>
          <a:xfrm>
            <a:off x="6096000" y="1639440"/>
            <a:ext cx="0" cy="4570200"/>
          </a:xfrm>
          <a:prstGeom prst="line">
            <a:avLst/>
          </a:prstGeom>
          <a:ln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PlaceHolder 6">
            <a:extLst>
              <a:ext uri="{FF2B5EF4-FFF2-40B4-BE49-F238E27FC236}">
                <a16:creationId xmlns:a16="http://schemas.microsoft.com/office/drawing/2014/main" id="{2F4C20CA-EA88-429C-8AC4-4409EACE7AC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9964" y="1648799"/>
            <a:ext cx="5138647" cy="4560831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76320" lvl="0">
              <a:lnSpc>
                <a:spcPct val="115000"/>
              </a:lnSpc>
            </a:pPr>
            <a:r>
              <a:rPr lang="fr-FR" sz="1600" b="0" strike="noStrike" spc="-1">
                <a:solidFill>
                  <a:srgbClr val="090095"/>
                </a:solidFill>
                <a:latin typeface="Montserrat"/>
              </a:rPr>
              <a:t>Cliquez pour modifier les styles du texte du masque</a:t>
            </a:r>
          </a:p>
        </p:txBody>
      </p:sp>
      <p:sp>
        <p:nvSpPr>
          <p:cNvPr id="10" name="PlaceHolder 6">
            <a:extLst>
              <a:ext uri="{FF2B5EF4-FFF2-40B4-BE49-F238E27FC236}">
                <a16:creationId xmlns:a16="http://schemas.microsoft.com/office/drawing/2014/main" id="{DBEACB66-4E54-41D3-B7C4-C10F58A19DCD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23390" y="1651937"/>
            <a:ext cx="5138647" cy="4560831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76320" lvl="0">
              <a:lnSpc>
                <a:spcPct val="115000"/>
              </a:lnSpc>
            </a:pPr>
            <a:r>
              <a:rPr lang="fr-FR" sz="1600" b="0" strike="noStrike" spc="-1">
                <a:solidFill>
                  <a:srgbClr val="090095"/>
                </a:solidFill>
                <a:latin typeface="Montserrat"/>
              </a:rPr>
              <a:t>Cliquez pour modifier les styles du texte du masque</a:t>
            </a: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0C1B409B-B69F-4340-9D66-3D825EFD36F0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47824073-4DD7-446F-82DF-64898B670F2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F15AE355-6B51-47DB-91E4-F81EAFC4A2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26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1">
            <a:extLst>
              <a:ext uri="{FF2B5EF4-FFF2-40B4-BE49-F238E27FC236}">
                <a16:creationId xmlns:a16="http://schemas.microsoft.com/office/drawing/2014/main" id="{95ADCA58-54F8-4668-848F-4C540B7133B8}"/>
              </a:ext>
            </a:extLst>
          </p:cNvPr>
          <p:cNvSpPr/>
          <p:nvPr userDrawn="1"/>
        </p:nvSpPr>
        <p:spPr>
          <a:xfrm>
            <a:off x="412560" y="2011320"/>
            <a:ext cx="6041880" cy="36932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</p:txBody>
      </p:sp>
      <p:sp>
        <p:nvSpPr>
          <p:cNvPr id="6" name="CustomShape 2">
            <a:extLst>
              <a:ext uri="{FF2B5EF4-FFF2-40B4-BE49-F238E27FC236}">
                <a16:creationId xmlns:a16="http://schemas.microsoft.com/office/drawing/2014/main" id="{D8A3BDFB-D406-4DC1-8C73-85B02DBFE740}"/>
              </a:ext>
            </a:extLst>
          </p:cNvPr>
          <p:cNvSpPr/>
          <p:nvPr userDrawn="1"/>
        </p:nvSpPr>
        <p:spPr>
          <a:xfrm>
            <a:off x="412560" y="1708560"/>
            <a:ext cx="1521720" cy="528120"/>
          </a:xfrm>
          <a:custGeom>
            <a:avLst/>
            <a:gdLst/>
            <a:ahLst/>
            <a:cxnLst/>
            <a:rect l="l" t="t" r="r" b="b"/>
            <a:pathLst>
              <a:path w="1522253" h="528401">
                <a:moveTo>
                  <a:pt x="0" y="0"/>
                </a:moveTo>
                <a:lnTo>
                  <a:pt x="1350803" y="0"/>
                </a:lnTo>
                <a:lnTo>
                  <a:pt x="1522253" y="528401"/>
                </a:lnTo>
                <a:lnTo>
                  <a:pt x="0" y="528401"/>
                </a:lnTo>
                <a:lnTo>
                  <a:pt x="0" y="0"/>
                </a:lnTo>
                <a:close/>
              </a:path>
            </a:pathLst>
          </a:cu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/>
          <a:lstStyle/>
          <a:p>
            <a:endParaRPr lang="en-US" dirty="0"/>
          </a:p>
        </p:txBody>
      </p:sp>
      <p:grpSp>
        <p:nvGrpSpPr>
          <p:cNvPr id="30" name="Group 25">
            <a:extLst>
              <a:ext uri="{FF2B5EF4-FFF2-40B4-BE49-F238E27FC236}">
                <a16:creationId xmlns:a16="http://schemas.microsoft.com/office/drawing/2014/main" id="{CB859FDC-466F-494F-A7C7-6BFAE25B2997}"/>
              </a:ext>
            </a:extLst>
          </p:cNvPr>
          <p:cNvGrpSpPr/>
          <p:nvPr userDrawn="1"/>
        </p:nvGrpSpPr>
        <p:grpSpPr>
          <a:xfrm>
            <a:off x="7129440" y="2007000"/>
            <a:ext cx="4659120" cy="3693240"/>
            <a:chOff x="7129440" y="2007000"/>
            <a:chExt cx="4659120" cy="3693240"/>
          </a:xfrm>
        </p:grpSpPr>
        <p:sp>
          <p:nvSpPr>
            <p:cNvPr id="31" name="CustomShape 26">
              <a:extLst>
                <a:ext uri="{FF2B5EF4-FFF2-40B4-BE49-F238E27FC236}">
                  <a16:creationId xmlns:a16="http://schemas.microsoft.com/office/drawing/2014/main" id="{E2D30F69-6C87-4D73-A8F8-A9796A5FB0FA}"/>
                </a:ext>
              </a:extLst>
            </p:cNvPr>
            <p:cNvSpPr/>
            <p:nvPr/>
          </p:nvSpPr>
          <p:spPr>
            <a:xfrm>
              <a:off x="7129440" y="2007000"/>
              <a:ext cx="4659120" cy="3693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92100" sx="102000" sy="102000" algn="ctr" rotWithShape="0">
                <a:srgbClr val="000000">
                  <a:alpha val="25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40" name="CustomShape 30">
              <a:extLst>
                <a:ext uri="{FF2B5EF4-FFF2-40B4-BE49-F238E27FC236}">
                  <a16:creationId xmlns:a16="http://schemas.microsoft.com/office/drawing/2014/main" id="{DBE9F283-E88E-448F-B1D8-F02973A104A5}"/>
                </a:ext>
              </a:extLst>
            </p:cNvPr>
            <p:cNvSpPr/>
            <p:nvPr/>
          </p:nvSpPr>
          <p:spPr>
            <a:xfrm>
              <a:off x="8400960" y="2659680"/>
              <a:ext cx="2208240" cy="699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fr-FR" sz="4000" b="0" strike="noStrike" spc="-1" dirty="0">
                <a:latin typeface="Arial"/>
              </a:endParaRPr>
            </a:p>
          </p:txBody>
        </p:sp>
        <p:sp>
          <p:nvSpPr>
            <p:cNvPr id="36" name="CustomShape 35">
              <a:extLst>
                <a:ext uri="{FF2B5EF4-FFF2-40B4-BE49-F238E27FC236}">
                  <a16:creationId xmlns:a16="http://schemas.microsoft.com/office/drawing/2014/main" id="{DA089BC7-CBFE-456D-A866-BBC1AFAC6F56}"/>
                </a:ext>
              </a:extLst>
            </p:cNvPr>
            <p:cNvSpPr/>
            <p:nvPr/>
          </p:nvSpPr>
          <p:spPr>
            <a:xfrm>
              <a:off x="8409600" y="4321440"/>
              <a:ext cx="2208240" cy="69984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 algn="ctr">
                <a:lnSpc>
                  <a:spcPct val="100000"/>
                </a:lnSpc>
              </a:pPr>
              <a:endParaRPr lang="fr-FR" sz="4000" b="0" strike="noStrike" spc="-1" dirty="0">
                <a:latin typeface="Arial"/>
              </a:endParaRPr>
            </a:p>
          </p:txBody>
        </p:sp>
      </p:grpSp>
      <p:sp>
        <p:nvSpPr>
          <p:cNvPr id="42" name="CustomShape 37">
            <a:extLst>
              <a:ext uri="{FF2B5EF4-FFF2-40B4-BE49-F238E27FC236}">
                <a16:creationId xmlns:a16="http://schemas.microsoft.com/office/drawing/2014/main" id="{EF73BCA7-1524-403C-BE8B-BEDBE48DE5DC}"/>
              </a:ext>
            </a:extLst>
          </p:cNvPr>
          <p:cNvSpPr/>
          <p:nvPr userDrawn="1"/>
        </p:nvSpPr>
        <p:spPr>
          <a:xfrm>
            <a:off x="7115040" y="1703880"/>
            <a:ext cx="1521720" cy="528120"/>
          </a:xfrm>
          <a:custGeom>
            <a:avLst/>
            <a:gdLst/>
            <a:ahLst/>
            <a:cxnLst/>
            <a:rect l="l" t="t" r="r" b="b"/>
            <a:pathLst>
              <a:path w="1522253" h="528401">
                <a:moveTo>
                  <a:pt x="0" y="0"/>
                </a:moveTo>
                <a:lnTo>
                  <a:pt x="1350803" y="0"/>
                </a:lnTo>
                <a:lnTo>
                  <a:pt x="1522253" y="528401"/>
                </a:lnTo>
                <a:lnTo>
                  <a:pt x="0" y="5284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Espace réservé du texte 46">
            <a:extLst>
              <a:ext uri="{FF2B5EF4-FFF2-40B4-BE49-F238E27FC236}">
                <a16:creationId xmlns:a16="http://schemas.microsoft.com/office/drawing/2014/main" id="{6E7CF9D3-505C-403D-A8F0-B877C37C39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0225" y="1828978"/>
            <a:ext cx="1208088" cy="293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8" name="Espace réservé du texte 46">
            <a:extLst>
              <a:ext uri="{FF2B5EF4-FFF2-40B4-BE49-F238E27FC236}">
                <a16:creationId xmlns:a16="http://schemas.microsoft.com/office/drawing/2014/main" id="{4B0B704B-5C45-4AA3-8869-B1FA90D582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01512" y="1834623"/>
            <a:ext cx="1208088" cy="29333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Titre</a:t>
            </a:r>
            <a:endParaRPr lang="en-US" dirty="0"/>
          </a:p>
        </p:txBody>
      </p:sp>
      <p:sp>
        <p:nvSpPr>
          <p:cNvPr id="49" name="Line 5">
            <a:extLst>
              <a:ext uri="{FF2B5EF4-FFF2-40B4-BE49-F238E27FC236}">
                <a16:creationId xmlns:a16="http://schemas.microsoft.com/office/drawing/2014/main" id="{4B3DF992-9CEB-4047-84AB-1720073D45DC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Espace réservé du texte 10">
            <a:extLst>
              <a:ext uri="{FF2B5EF4-FFF2-40B4-BE49-F238E27FC236}">
                <a16:creationId xmlns:a16="http://schemas.microsoft.com/office/drawing/2014/main" id="{25725140-7D0B-453F-BCB3-45F8C3CE791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51" name="Espace réservé du texte 14">
            <a:extLst>
              <a:ext uri="{FF2B5EF4-FFF2-40B4-BE49-F238E27FC236}">
                <a16:creationId xmlns:a16="http://schemas.microsoft.com/office/drawing/2014/main" id="{CE380123-3079-4C03-A082-7059C62081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265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1700DA9-4234-4548-8B48-8D947D7F26EB}"/>
              </a:ext>
            </a:extLst>
          </p:cNvPr>
          <p:cNvSpPr/>
          <p:nvPr userDrawn="1"/>
        </p:nvSpPr>
        <p:spPr>
          <a:xfrm>
            <a:off x="160866" y="2587917"/>
            <a:ext cx="12039601" cy="2802317"/>
          </a:xfrm>
          <a:prstGeom prst="rect">
            <a:avLst/>
          </a:prstGeom>
          <a:solidFill>
            <a:srgbClr val="0A0096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3" name="Rectangle 33">
            <a:extLst>
              <a:ext uri="{FF2B5EF4-FFF2-40B4-BE49-F238E27FC236}">
                <a16:creationId xmlns:a16="http://schemas.microsoft.com/office/drawing/2014/main" id="{7A319805-E166-4044-979C-2975D77A9A90}"/>
              </a:ext>
            </a:extLst>
          </p:cNvPr>
          <p:cNvSpPr/>
          <p:nvPr userDrawn="1"/>
        </p:nvSpPr>
        <p:spPr>
          <a:xfrm rot="20420377">
            <a:off x="-384725" y="1910836"/>
            <a:ext cx="3484520" cy="4186820"/>
          </a:xfrm>
          <a:custGeom>
            <a:avLst/>
            <a:gdLst>
              <a:gd name="connsiteX0" fmla="*/ 0 w 4171004"/>
              <a:gd name="connsiteY0" fmla="*/ 0 h 4684375"/>
              <a:gd name="connsiteX1" fmla="*/ 4171004 w 4171004"/>
              <a:gd name="connsiteY1" fmla="*/ 0 h 4684375"/>
              <a:gd name="connsiteX2" fmla="*/ 4171004 w 4171004"/>
              <a:gd name="connsiteY2" fmla="*/ 4684375 h 4684375"/>
              <a:gd name="connsiteX3" fmla="*/ 0 w 4171004"/>
              <a:gd name="connsiteY3" fmla="*/ 4684375 h 4684375"/>
              <a:gd name="connsiteX4" fmla="*/ 0 w 4171004"/>
              <a:gd name="connsiteY4" fmla="*/ 0 h 4684375"/>
              <a:gd name="connsiteX0" fmla="*/ 0 w 4171004"/>
              <a:gd name="connsiteY0" fmla="*/ 0 h 4684375"/>
              <a:gd name="connsiteX1" fmla="*/ 3813776 w 4171004"/>
              <a:gd name="connsiteY1" fmla="*/ 1530188 h 4684375"/>
              <a:gd name="connsiteX2" fmla="*/ 4171004 w 4171004"/>
              <a:gd name="connsiteY2" fmla="*/ 4684375 h 4684375"/>
              <a:gd name="connsiteX3" fmla="*/ 0 w 4171004"/>
              <a:gd name="connsiteY3" fmla="*/ 4684375 h 4684375"/>
              <a:gd name="connsiteX4" fmla="*/ 0 w 4171004"/>
              <a:gd name="connsiteY4" fmla="*/ 0 h 4684375"/>
              <a:gd name="connsiteX0" fmla="*/ 0 w 4171004"/>
              <a:gd name="connsiteY0" fmla="*/ 0 h 4684375"/>
              <a:gd name="connsiteX1" fmla="*/ 4113415 w 4171004"/>
              <a:gd name="connsiteY1" fmla="*/ 713601 h 4684375"/>
              <a:gd name="connsiteX2" fmla="*/ 4171004 w 4171004"/>
              <a:gd name="connsiteY2" fmla="*/ 4684375 h 4684375"/>
              <a:gd name="connsiteX3" fmla="*/ 0 w 4171004"/>
              <a:gd name="connsiteY3" fmla="*/ 4684375 h 4684375"/>
              <a:gd name="connsiteX4" fmla="*/ 0 w 4171004"/>
              <a:gd name="connsiteY4" fmla="*/ 0 h 4684375"/>
              <a:gd name="connsiteX0" fmla="*/ 0 w 4171004"/>
              <a:gd name="connsiteY0" fmla="*/ 0 h 4684375"/>
              <a:gd name="connsiteX1" fmla="*/ 4113415 w 4171004"/>
              <a:gd name="connsiteY1" fmla="*/ 713601 h 4684375"/>
              <a:gd name="connsiteX2" fmla="*/ 4171004 w 4171004"/>
              <a:gd name="connsiteY2" fmla="*/ 4684375 h 4684375"/>
              <a:gd name="connsiteX3" fmla="*/ 4288 w 4171004"/>
              <a:gd name="connsiteY3" fmla="*/ 2175500 h 4684375"/>
              <a:gd name="connsiteX4" fmla="*/ 0 w 4171004"/>
              <a:gd name="connsiteY4" fmla="*/ 0 h 4684375"/>
              <a:gd name="connsiteX0" fmla="*/ 0 w 4171004"/>
              <a:gd name="connsiteY0" fmla="*/ 0 h 4684375"/>
              <a:gd name="connsiteX1" fmla="*/ 4113415 w 4171004"/>
              <a:gd name="connsiteY1" fmla="*/ 713601 h 4684375"/>
              <a:gd name="connsiteX2" fmla="*/ 4171004 w 4171004"/>
              <a:gd name="connsiteY2" fmla="*/ 4684375 h 4684375"/>
              <a:gd name="connsiteX3" fmla="*/ 851267 w 4171004"/>
              <a:gd name="connsiteY3" fmla="*/ 3472791 h 4684375"/>
              <a:gd name="connsiteX4" fmla="*/ 0 w 4171004"/>
              <a:gd name="connsiteY4" fmla="*/ 0 h 4684375"/>
              <a:gd name="connsiteX0" fmla="*/ 1196540 w 3319739"/>
              <a:gd name="connsiteY0" fmla="*/ 0 h 4671139"/>
              <a:gd name="connsiteX1" fmla="*/ 3262150 w 3319739"/>
              <a:gd name="connsiteY1" fmla="*/ 700365 h 4671139"/>
              <a:gd name="connsiteX2" fmla="*/ 3319739 w 3319739"/>
              <a:gd name="connsiteY2" fmla="*/ 4671139 h 4671139"/>
              <a:gd name="connsiteX3" fmla="*/ 2 w 3319739"/>
              <a:gd name="connsiteY3" fmla="*/ 3459555 h 4671139"/>
              <a:gd name="connsiteX4" fmla="*/ 1196540 w 3319739"/>
              <a:gd name="connsiteY4" fmla="*/ 0 h 4671139"/>
              <a:gd name="connsiteX0" fmla="*/ 1196541 w 3319740"/>
              <a:gd name="connsiteY0" fmla="*/ 0 h 4671139"/>
              <a:gd name="connsiteX1" fmla="*/ 3262151 w 3319740"/>
              <a:gd name="connsiteY1" fmla="*/ 700365 h 4671139"/>
              <a:gd name="connsiteX2" fmla="*/ 3319740 w 3319740"/>
              <a:gd name="connsiteY2" fmla="*/ 4671139 h 4671139"/>
              <a:gd name="connsiteX3" fmla="*/ 3 w 3319740"/>
              <a:gd name="connsiteY3" fmla="*/ 3459555 h 4671139"/>
              <a:gd name="connsiteX4" fmla="*/ 1196541 w 3319740"/>
              <a:gd name="connsiteY4" fmla="*/ 0 h 4671139"/>
              <a:gd name="connsiteX0" fmla="*/ 1196542 w 3319741"/>
              <a:gd name="connsiteY0" fmla="*/ 0 h 4671139"/>
              <a:gd name="connsiteX1" fmla="*/ 3262152 w 3319741"/>
              <a:gd name="connsiteY1" fmla="*/ 700365 h 4671139"/>
              <a:gd name="connsiteX2" fmla="*/ 3319741 w 3319741"/>
              <a:gd name="connsiteY2" fmla="*/ 4671139 h 4671139"/>
              <a:gd name="connsiteX3" fmla="*/ 4 w 3319741"/>
              <a:gd name="connsiteY3" fmla="*/ 3459555 h 4671139"/>
              <a:gd name="connsiteX4" fmla="*/ 1196542 w 3319741"/>
              <a:gd name="connsiteY4" fmla="*/ 0 h 4671139"/>
              <a:gd name="connsiteX0" fmla="*/ 1176544 w 3319741"/>
              <a:gd name="connsiteY0" fmla="*/ 0 h 4725650"/>
              <a:gd name="connsiteX1" fmla="*/ 3262152 w 3319741"/>
              <a:gd name="connsiteY1" fmla="*/ 754876 h 4725650"/>
              <a:gd name="connsiteX2" fmla="*/ 3319741 w 3319741"/>
              <a:gd name="connsiteY2" fmla="*/ 4725650 h 4725650"/>
              <a:gd name="connsiteX3" fmla="*/ 4 w 3319741"/>
              <a:gd name="connsiteY3" fmla="*/ 3514066 h 4725650"/>
              <a:gd name="connsiteX4" fmla="*/ 1176544 w 3319741"/>
              <a:gd name="connsiteY4" fmla="*/ 0 h 4725650"/>
              <a:gd name="connsiteX0" fmla="*/ 1146041 w 3319741"/>
              <a:gd name="connsiteY0" fmla="*/ 0 h 4728654"/>
              <a:gd name="connsiteX1" fmla="*/ 3262152 w 3319741"/>
              <a:gd name="connsiteY1" fmla="*/ 757880 h 4728654"/>
              <a:gd name="connsiteX2" fmla="*/ 3319741 w 3319741"/>
              <a:gd name="connsiteY2" fmla="*/ 4728654 h 4728654"/>
              <a:gd name="connsiteX3" fmla="*/ 4 w 3319741"/>
              <a:gd name="connsiteY3" fmla="*/ 3517070 h 4728654"/>
              <a:gd name="connsiteX4" fmla="*/ 1146041 w 3319741"/>
              <a:gd name="connsiteY4" fmla="*/ 0 h 4728654"/>
              <a:gd name="connsiteX0" fmla="*/ 1151597 w 3325297"/>
              <a:gd name="connsiteY0" fmla="*/ 0 h 4728654"/>
              <a:gd name="connsiteX1" fmla="*/ 3267708 w 3325297"/>
              <a:gd name="connsiteY1" fmla="*/ 757880 h 4728654"/>
              <a:gd name="connsiteX2" fmla="*/ 3325297 w 3325297"/>
              <a:gd name="connsiteY2" fmla="*/ 4728654 h 4728654"/>
              <a:gd name="connsiteX3" fmla="*/ 4 w 3325297"/>
              <a:gd name="connsiteY3" fmla="*/ 3542057 h 4728654"/>
              <a:gd name="connsiteX4" fmla="*/ 1151597 w 3325297"/>
              <a:gd name="connsiteY4" fmla="*/ 0 h 4728654"/>
              <a:gd name="connsiteX0" fmla="*/ 1151597 w 3325297"/>
              <a:gd name="connsiteY0" fmla="*/ 0 h 4728654"/>
              <a:gd name="connsiteX1" fmla="*/ 3277133 w 3325297"/>
              <a:gd name="connsiteY1" fmla="*/ 1416479 h 4728654"/>
              <a:gd name="connsiteX2" fmla="*/ 3325297 w 3325297"/>
              <a:gd name="connsiteY2" fmla="*/ 4728654 h 4728654"/>
              <a:gd name="connsiteX3" fmla="*/ 4 w 3325297"/>
              <a:gd name="connsiteY3" fmla="*/ 3542057 h 4728654"/>
              <a:gd name="connsiteX4" fmla="*/ 1151597 w 3325297"/>
              <a:gd name="connsiteY4" fmla="*/ 0 h 4728654"/>
              <a:gd name="connsiteX0" fmla="*/ 960509 w 3325304"/>
              <a:gd name="connsiteY0" fmla="*/ 0 h 4149589"/>
              <a:gd name="connsiteX1" fmla="*/ 3277140 w 3325304"/>
              <a:gd name="connsiteY1" fmla="*/ 837414 h 4149589"/>
              <a:gd name="connsiteX2" fmla="*/ 3325304 w 3325304"/>
              <a:gd name="connsiteY2" fmla="*/ 4149589 h 4149589"/>
              <a:gd name="connsiteX3" fmla="*/ 11 w 3325304"/>
              <a:gd name="connsiteY3" fmla="*/ 2962992 h 4149589"/>
              <a:gd name="connsiteX4" fmla="*/ 960509 w 3325304"/>
              <a:gd name="connsiteY4" fmla="*/ 0 h 4149589"/>
              <a:gd name="connsiteX0" fmla="*/ 936158 w 3325307"/>
              <a:gd name="connsiteY0" fmla="*/ 0 h 4090859"/>
              <a:gd name="connsiteX1" fmla="*/ 3277143 w 3325307"/>
              <a:gd name="connsiteY1" fmla="*/ 778684 h 4090859"/>
              <a:gd name="connsiteX2" fmla="*/ 3325307 w 3325307"/>
              <a:gd name="connsiteY2" fmla="*/ 4090859 h 4090859"/>
              <a:gd name="connsiteX3" fmla="*/ 14 w 3325307"/>
              <a:gd name="connsiteY3" fmla="*/ 2904262 h 4090859"/>
              <a:gd name="connsiteX4" fmla="*/ 936158 w 3325307"/>
              <a:gd name="connsiteY4" fmla="*/ 0 h 4090859"/>
              <a:gd name="connsiteX0" fmla="*/ 954317 w 3325306"/>
              <a:gd name="connsiteY0" fmla="*/ 0 h 4141688"/>
              <a:gd name="connsiteX1" fmla="*/ 3277142 w 3325306"/>
              <a:gd name="connsiteY1" fmla="*/ 829513 h 4141688"/>
              <a:gd name="connsiteX2" fmla="*/ 3325306 w 3325306"/>
              <a:gd name="connsiteY2" fmla="*/ 4141688 h 4141688"/>
              <a:gd name="connsiteX3" fmla="*/ 13 w 3325306"/>
              <a:gd name="connsiteY3" fmla="*/ 2955091 h 4141688"/>
              <a:gd name="connsiteX4" fmla="*/ 954317 w 3325306"/>
              <a:gd name="connsiteY4" fmla="*/ 0 h 4141688"/>
              <a:gd name="connsiteX0" fmla="*/ 954317 w 3325306"/>
              <a:gd name="connsiteY0" fmla="*/ 0 h 4141688"/>
              <a:gd name="connsiteX1" fmla="*/ 3279488 w 3325306"/>
              <a:gd name="connsiteY1" fmla="*/ 860695 h 4141688"/>
              <a:gd name="connsiteX2" fmla="*/ 3325306 w 3325306"/>
              <a:gd name="connsiteY2" fmla="*/ 4141688 h 4141688"/>
              <a:gd name="connsiteX3" fmla="*/ 13 w 3325306"/>
              <a:gd name="connsiteY3" fmla="*/ 2955091 h 4141688"/>
              <a:gd name="connsiteX4" fmla="*/ 954317 w 3325306"/>
              <a:gd name="connsiteY4" fmla="*/ 0 h 4141688"/>
              <a:gd name="connsiteX0" fmla="*/ 954317 w 3325306"/>
              <a:gd name="connsiteY0" fmla="*/ 0 h 4141688"/>
              <a:gd name="connsiteX1" fmla="*/ 3280133 w 3325306"/>
              <a:gd name="connsiteY1" fmla="*/ 830582 h 4141688"/>
              <a:gd name="connsiteX2" fmla="*/ 3325306 w 3325306"/>
              <a:gd name="connsiteY2" fmla="*/ 4141688 h 4141688"/>
              <a:gd name="connsiteX3" fmla="*/ 13 w 3325306"/>
              <a:gd name="connsiteY3" fmla="*/ 2955091 h 4141688"/>
              <a:gd name="connsiteX4" fmla="*/ 954317 w 3325306"/>
              <a:gd name="connsiteY4" fmla="*/ 0 h 4141688"/>
              <a:gd name="connsiteX0" fmla="*/ 1313634 w 3684623"/>
              <a:gd name="connsiteY0" fmla="*/ 0 h 4141688"/>
              <a:gd name="connsiteX1" fmla="*/ 3639450 w 3684623"/>
              <a:gd name="connsiteY1" fmla="*/ 830582 h 4141688"/>
              <a:gd name="connsiteX2" fmla="*/ 3684623 w 3684623"/>
              <a:gd name="connsiteY2" fmla="*/ 4141688 h 4141688"/>
              <a:gd name="connsiteX3" fmla="*/ 3 w 3684623"/>
              <a:gd name="connsiteY3" fmla="*/ 2816492 h 4141688"/>
              <a:gd name="connsiteX4" fmla="*/ 1313634 w 3684623"/>
              <a:gd name="connsiteY4" fmla="*/ 0 h 4141688"/>
              <a:gd name="connsiteX0" fmla="*/ 1114596 w 3485585"/>
              <a:gd name="connsiteY0" fmla="*/ 0 h 4141688"/>
              <a:gd name="connsiteX1" fmla="*/ 3440412 w 3485585"/>
              <a:gd name="connsiteY1" fmla="*/ 830582 h 4141688"/>
              <a:gd name="connsiteX2" fmla="*/ 3485585 w 3485585"/>
              <a:gd name="connsiteY2" fmla="*/ 4141688 h 4141688"/>
              <a:gd name="connsiteX3" fmla="*/ 6 w 3485585"/>
              <a:gd name="connsiteY3" fmla="*/ 2901090 h 4141688"/>
              <a:gd name="connsiteX4" fmla="*/ 1114596 w 3485585"/>
              <a:gd name="connsiteY4" fmla="*/ 0 h 4141688"/>
              <a:gd name="connsiteX0" fmla="*/ 1114596 w 3484098"/>
              <a:gd name="connsiteY0" fmla="*/ 0 h 4070354"/>
              <a:gd name="connsiteX1" fmla="*/ 3440412 w 3484098"/>
              <a:gd name="connsiteY1" fmla="*/ 830582 h 4070354"/>
              <a:gd name="connsiteX2" fmla="*/ 3484098 w 3484098"/>
              <a:gd name="connsiteY2" fmla="*/ 4070354 h 4070354"/>
              <a:gd name="connsiteX3" fmla="*/ 6 w 3484098"/>
              <a:gd name="connsiteY3" fmla="*/ 2901090 h 4070354"/>
              <a:gd name="connsiteX4" fmla="*/ 1114596 w 3484098"/>
              <a:gd name="connsiteY4" fmla="*/ 0 h 4070354"/>
              <a:gd name="connsiteX0" fmla="*/ 1114596 w 3484517"/>
              <a:gd name="connsiteY0" fmla="*/ 0 h 4144677"/>
              <a:gd name="connsiteX1" fmla="*/ 3440412 w 3484517"/>
              <a:gd name="connsiteY1" fmla="*/ 830582 h 4144677"/>
              <a:gd name="connsiteX2" fmla="*/ 3484517 w 3484517"/>
              <a:gd name="connsiteY2" fmla="*/ 4144677 h 4144677"/>
              <a:gd name="connsiteX3" fmla="*/ 6 w 3484517"/>
              <a:gd name="connsiteY3" fmla="*/ 2901090 h 4144677"/>
              <a:gd name="connsiteX4" fmla="*/ 1114596 w 3484517"/>
              <a:gd name="connsiteY4" fmla="*/ 0 h 4144677"/>
              <a:gd name="connsiteX0" fmla="*/ 996641 w 3484520"/>
              <a:gd name="connsiteY0" fmla="*/ 0 h 4186820"/>
              <a:gd name="connsiteX1" fmla="*/ 3440415 w 3484520"/>
              <a:gd name="connsiteY1" fmla="*/ 872725 h 4186820"/>
              <a:gd name="connsiteX2" fmla="*/ 3484520 w 3484520"/>
              <a:gd name="connsiteY2" fmla="*/ 4186820 h 4186820"/>
              <a:gd name="connsiteX3" fmla="*/ 9 w 3484520"/>
              <a:gd name="connsiteY3" fmla="*/ 2943233 h 4186820"/>
              <a:gd name="connsiteX4" fmla="*/ 996641 w 3484520"/>
              <a:gd name="connsiteY4" fmla="*/ 0 h 418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4520" h="4186820">
                <a:moveTo>
                  <a:pt x="996641" y="0"/>
                </a:moveTo>
                <a:lnTo>
                  <a:pt x="3440415" y="872725"/>
                </a:lnTo>
                <a:lnTo>
                  <a:pt x="3484520" y="4186820"/>
                </a:lnTo>
                <a:lnTo>
                  <a:pt x="9" y="2943233"/>
                </a:lnTo>
                <a:cubicBezTo>
                  <a:pt x="-1420" y="2218066"/>
                  <a:pt x="163243" y="2487335"/>
                  <a:pt x="996641" y="0"/>
                </a:cubicBezTo>
                <a:close/>
              </a:path>
            </a:pathLst>
          </a:custGeom>
          <a:solidFill>
            <a:srgbClr val="090095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/>
          </a:p>
        </p:txBody>
      </p:sp>
      <p:sp>
        <p:nvSpPr>
          <p:cNvPr id="10" name="Espace réservé du texte 6">
            <a:extLst>
              <a:ext uri="{FF2B5EF4-FFF2-40B4-BE49-F238E27FC236}">
                <a16:creationId xmlns:a16="http://schemas.microsoft.com/office/drawing/2014/main" id="{D452056E-26EC-AE47-855C-4A6F0998A81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14538" y="2946235"/>
            <a:ext cx="2202843" cy="2097403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17" name="Espace réservé du texte 6">
            <a:extLst>
              <a:ext uri="{FF2B5EF4-FFF2-40B4-BE49-F238E27FC236}">
                <a16:creationId xmlns:a16="http://schemas.microsoft.com/office/drawing/2014/main" id="{DB670D81-0F14-FE42-95F2-0982BF1A9D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3313" y="2945331"/>
            <a:ext cx="2202843" cy="2097403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B9993074-28DB-6347-BB13-EE82E8CCA84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2088" y="2945331"/>
            <a:ext cx="2202843" cy="2097403"/>
          </a:xfrm>
          <a:prstGeom prst="rect">
            <a:avLst/>
          </a:prstGeom>
        </p:spPr>
        <p:txBody>
          <a:bodyPr/>
          <a:lstStyle>
            <a:lvl1pPr marL="76200" indent="0">
              <a:buNone/>
              <a:defRPr sz="1600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</a:p>
        </p:txBody>
      </p:sp>
      <p:sp>
        <p:nvSpPr>
          <p:cNvPr id="18" name="Line 5">
            <a:extLst>
              <a:ext uri="{FF2B5EF4-FFF2-40B4-BE49-F238E27FC236}">
                <a16:creationId xmlns:a16="http://schemas.microsoft.com/office/drawing/2014/main" id="{68D2A1C9-2A87-40AF-94C4-5DFCF89C3C5F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" name="Espace réservé du texte 10">
            <a:extLst>
              <a:ext uri="{FF2B5EF4-FFF2-40B4-BE49-F238E27FC236}">
                <a16:creationId xmlns:a16="http://schemas.microsoft.com/office/drawing/2014/main" id="{2AD5A938-BB32-4DF2-BA57-6E25D21A06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9FA48C7A-EBBD-4C15-A1E0-B3CAED543B3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0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et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2">
            <a:extLst>
              <a:ext uri="{FF2B5EF4-FFF2-40B4-BE49-F238E27FC236}">
                <a16:creationId xmlns:a16="http://schemas.microsoft.com/office/drawing/2014/main" id="{55EDD46C-42E1-4A0A-AD2F-F5B37B247734}"/>
              </a:ext>
            </a:extLst>
          </p:cNvPr>
          <p:cNvSpPr/>
          <p:nvPr userDrawn="1"/>
        </p:nvSpPr>
        <p:spPr>
          <a:xfrm>
            <a:off x="0" y="2588040"/>
            <a:ext cx="12200040" cy="2801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" name="Line 5">
            <a:extLst>
              <a:ext uri="{FF2B5EF4-FFF2-40B4-BE49-F238E27FC236}">
                <a16:creationId xmlns:a16="http://schemas.microsoft.com/office/drawing/2014/main" id="{31ABF396-05CE-41FC-A2D0-26CB39E5448F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" name="Espace réservé du texte 10">
            <a:extLst>
              <a:ext uri="{FF2B5EF4-FFF2-40B4-BE49-F238E27FC236}">
                <a16:creationId xmlns:a16="http://schemas.microsoft.com/office/drawing/2014/main" id="{AA567EEF-871A-43C2-B627-3F0239D2BB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FF52C885-1329-463F-A85D-E48E78211E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B5EB9AC-2180-445A-967A-EA48C8DBC1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13667" y="2959100"/>
            <a:ext cx="2028825" cy="2130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Textes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927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5">
            <a:extLst>
              <a:ext uri="{FF2B5EF4-FFF2-40B4-BE49-F238E27FC236}">
                <a16:creationId xmlns:a16="http://schemas.microsoft.com/office/drawing/2014/main" id="{897A8F60-9138-4F39-8849-6F7A8DE086ED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3" name="Espace réservé du texte 10">
            <a:extLst>
              <a:ext uri="{FF2B5EF4-FFF2-40B4-BE49-F238E27FC236}">
                <a16:creationId xmlns:a16="http://schemas.microsoft.com/office/drawing/2014/main" id="{2949CF74-442C-4FE6-AE06-8B63F3A9E1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34" name="Espace réservé du texte 14">
            <a:extLst>
              <a:ext uri="{FF2B5EF4-FFF2-40B4-BE49-F238E27FC236}">
                <a16:creationId xmlns:a16="http://schemas.microsoft.com/office/drawing/2014/main" id="{F468B1C9-EE69-4B2C-A5F2-DB905EB066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3881070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47" name="Line 1">
            <a:extLst>
              <a:ext uri="{FF2B5EF4-FFF2-40B4-BE49-F238E27FC236}">
                <a16:creationId xmlns:a16="http://schemas.microsoft.com/office/drawing/2014/main" id="{1696E4F7-CA0E-4B04-952D-CD3E4CF2B71C}"/>
              </a:ext>
            </a:extLst>
          </p:cNvPr>
          <p:cNvSpPr/>
          <p:nvPr userDrawn="1"/>
        </p:nvSpPr>
        <p:spPr>
          <a:xfrm>
            <a:off x="4836960" y="-74520"/>
            <a:ext cx="0" cy="6730200"/>
          </a:xfrm>
          <a:prstGeom prst="line">
            <a:avLst/>
          </a:prstGeom>
          <a:ln w="31680">
            <a:solidFill>
              <a:srgbClr val="0A00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  <p:extLst>
      <p:ext uri="{BB962C8B-B14F-4D97-AF65-F5344CB8AC3E}">
        <p14:creationId xmlns:p14="http://schemas.microsoft.com/office/powerpoint/2010/main" val="412895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2;p6">
            <a:extLst>
              <a:ext uri="{FF2B5EF4-FFF2-40B4-BE49-F238E27FC236}">
                <a16:creationId xmlns:a16="http://schemas.microsoft.com/office/drawing/2014/main" id="{833FC38E-CCC0-435B-94EC-EE892C21532A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1264174" y="6154296"/>
            <a:ext cx="731600" cy="524800"/>
          </a:xfrm>
          <a:prstGeom prst="rect">
            <a:avLst/>
          </a:prstGeom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Google Shape;877;p51">
            <a:extLst>
              <a:ext uri="{FF2B5EF4-FFF2-40B4-BE49-F238E27FC236}">
                <a16:creationId xmlns:a16="http://schemas.microsoft.com/office/drawing/2014/main" id="{5DB9E9D6-5341-F945-8E22-099606B35ADC}"/>
              </a:ext>
            </a:extLst>
          </p:cNvPr>
          <p:cNvSpPr/>
          <p:nvPr userDrawn="1"/>
        </p:nvSpPr>
        <p:spPr>
          <a:xfrm>
            <a:off x="7353428" y="-1403497"/>
            <a:ext cx="4990972" cy="8080744"/>
          </a:xfrm>
          <a:custGeom>
            <a:avLst/>
            <a:gdLst/>
            <a:ahLst/>
            <a:cxnLst/>
            <a:rect l="l" t="t" r="r" b="b"/>
            <a:pathLst>
              <a:path w="2670809" h="1827847" extrusionOk="0">
                <a:moveTo>
                  <a:pt x="689610" y="0"/>
                </a:moveTo>
                <a:lnTo>
                  <a:pt x="0" y="1827848"/>
                </a:lnTo>
                <a:lnTo>
                  <a:pt x="2670810" y="1827848"/>
                </a:lnTo>
                <a:lnTo>
                  <a:pt x="2670810" y="282893"/>
                </a:lnTo>
                <a:close/>
              </a:path>
            </a:pathLst>
          </a:custGeom>
          <a:solidFill>
            <a:srgbClr val="090095"/>
          </a:solidFill>
          <a:ln>
            <a:noFill/>
          </a:ln>
          <a:effectLst>
            <a:outerShdw blurRad="457200" dist="190500" dir="10800000" algn="r" rotWithShape="0">
              <a:srgbClr val="000000">
                <a:alpha val="2196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C1B83BBF-99A1-47A2-9878-A46AE625199F}"/>
              </a:ext>
            </a:extLst>
          </p:cNvPr>
          <p:cNvSpPr/>
          <p:nvPr userDrawn="1"/>
        </p:nvSpPr>
        <p:spPr>
          <a:xfrm>
            <a:off x="162360" y="909720"/>
            <a:ext cx="612000" cy="0"/>
          </a:xfrm>
          <a:prstGeom prst="line">
            <a:avLst/>
          </a:prstGeom>
          <a:ln w="76320">
            <a:solidFill>
              <a:srgbClr val="E7302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30C7D337-AA90-482E-82DE-2FDA1ADE44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163" y="248505"/>
            <a:ext cx="3981450" cy="215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  <p:sp>
        <p:nvSpPr>
          <p:cNvPr id="13" name="Espace réservé du texte 14">
            <a:extLst>
              <a:ext uri="{FF2B5EF4-FFF2-40B4-BE49-F238E27FC236}">
                <a16:creationId xmlns:a16="http://schemas.microsoft.com/office/drawing/2014/main" id="{9EEACC5B-BB21-4024-8E0A-23E93880ED4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13667" y="656127"/>
            <a:ext cx="8066088" cy="6099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090095"/>
                </a:solidFill>
                <a:latin typeface="Montserrat" panose="00000500000000000000" pitchFamily="2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797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stomShape 1">
            <a:extLst>
              <a:ext uri="{FF2B5EF4-FFF2-40B4-BE49-F238E27FC236}">
                <a16:creationId xmlns:a16="http://schemas.microsoft.com/office/drawing/2014/main" id="{0E7093F6-9F91-4D99-A81D-E3C2341E3910}"/>
              </a:ext>
            </a:extLst>
          </p:cNvPr>
          <p:cNvSpPr/>
          <p:nvPr userDrawn="1"/>
        </p:nvSpPr>
        <p:spPr>
          <a:xfrm>
            <a:off x="-69480" y="6679080"/>
            <a:ext cx="12304440" cy="178560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73BFB87C-B5E9-4E30-821D-7ED2884F829E}"/>
              </a:ext>
            </a:extLst>
          </p:cNvPr>
          <p:cNvPicPr/>
          <p:nvPr userDrawn="1"/>
        </p:nvPicPr>
        <p:blipFill>
          <a:blip r:embed="rId17"/>
          <a:stretch/>
        </p:blipFill>
        <p:spPr>
          <a:xfrm>
            <a:off x="10309320" y="122400"/>
            <a:ext cx="1757520" cy="8960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015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825" r:id="rId2"/>
    <p:sldLayoutId id="2147483820" r:id="rId3"/>
    <p:sldLayoutId id="2147483824" r:id="rId4"/>
    <p:sldLayoutId id="2147483822" r:id="rId5"/>
    <p:sldLayoutId id="2147483785" r:id="rId6"/>
    <p:sldLayoutId id="2147483823" r:id="rId7"/>
    <p:sldLayoutId id="2147483821" r:id="rId8"/>
    <p:sldLayoutId id="2147483760" r:id="rId9"/>
    <p:sldLayoutId id="2147483801" r:id="rId10"/>
    <p:sldLayoutId id="2147483802" r:id="rId11"/>
    <p:sldLayoutId id="2147483815" r:id="rId12"/>
    <p:sldLayoutId id="2147483803" r:id="rId13"/>
    <p:sldLayoutId id="2147483783" r:id="rId14"/>
    <p:sldLayoutId id="2147483817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5421B283-15FC-3B44-AB40-9D20C69EF0DD}"/>
              </a:ext>
            </a:extLst>
          </p:cNvPr>
          <p:cNvSpPr/>
          <p:nvPr userDrawn="1"/>
        </p:nvSpPr>
        <p:spPr>
          <a:xfrm>
            <a:off x="-69574" y="6679095"/>
            <a:ext cx="12304643" cy="262031"/>
          </a:xfrm>
          <a:prstGeom prst="rect">
            <a:avLst/>
          </a:prstGeom>
          <a:solidFill>
            <a:srgbClr val="0A00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2535D7C-C0E0-EC47-94B3-248603581399}"/>
              </a:ext>
            </a:extLst>
          </p:cNvPr>
          <p:cNvSpPr/>
          <p:nvPr userDrawn="1"/>
        </p:nvSpPr>
        <p:spPr>
          <a:xfrm>
            <a:off x="-8467" y="-8468"/>
            <a:ext cx="149585" cy="2288119"/>
          </a:xfrm>
          <a:prstGeom prst="rect">
            <a:avLst/>
          </a:prstGeom>
          <a:solidFill>
            <a:srgbClr val="0A0096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71768E19-F5E7-564D-9446-0BBA8631919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5285" y="132869"/>
            <a:ext cx="898819" cy="45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D4BDAE3-DDC5-F74C-80B7-A5BA964CE40D}"/>
              </a:ext>
            </a:extLst>
          </p:cNvPr>
          <p:cNvSpPr/>
          <p:nvPr userDrawn="1"/>
        </p:nvSpPr>
        <p:spPr>
          <a:xfrm>
            <a:off x="-11282" y="4653006"/>
            <a:ext cx="149586" cy="2288119"/>
          </a:xfrm>
          <a:prstGeom prst="rect">
            <a:avLst/>
          </a:prstGeom>
          <a:solidFill>
            <a:srgbClr val="FF0900"/>
          </a:solidFill>
          <a:ln>
            <a:noFill/>
          </a:ln>
          <a:effectLst>
            <a:outerShdw blurRad="2921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99828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i="0" kern="1200">
          <a:ln>
            <a:noFill/>
          </a:ln>
          <a:solidFill>
            <a:srgbClr val="FF0000"/>
          </a:solidFill>
          <a:latin typeface="Avenir Black" panose="02000503020000020003" pitchFamily="2" charset="0"/>
          <a:ea typeface="+mj-ea"/>
          <a:cs typeface="Calibri" panose="020F0502020204030204" pitchFamily="34" charset="0"/>
        </a:defRPr>
      </a:lvl1pPr>
    </p:titleStyle>
    <p:bodyStyle>
      <a:lvl1pPr marL="533400" marR="0" indent="-457200" algn="l" defTabSz="914400" rtl="0" eaLnBrk="1" fontAlgn="auto" latinLnBrk="0" hangingPunct="1">
        <a:lnSpc>
          <a:spcPct val="115000"/>
        </a:lnSpc>
        <a:spcBef>
          <a:spcPts val="0"/>
        </a:spcBef>
        <a:spcAft>
          <a:spcPts val="0"/>
        </a:spcAft>
        <a:buClr>
          <a:schemeClr val="bg2">
            <a:lumMod val="90000"/>
          </a:schemeClr>
        </a:buClr>
        <a:buSzPts val="2400"/>
        <a:buFont typeface="+mj-lt"/>
        <a:buAutoNum type="arabicPeriod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DB0614F-2027-471B-BECA-98F20B31B9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2" b="7722"/>
          <a:stretch/>
        </p:blipFill>
        <p:spPr>
          <a:xfrm>
            <a:off x="0" y="0"/>
            <a:ext cx="12192001" cy="6872790"/>
          </a:xfrm>
          <a:prstGeom prst="rect">
            <a:avLst/>
          </a:prstGeom>
        </p:spPr>
      </p:pic>
      <p:pic>
        <p:nvPicPr>
          <p:cNvPr id="807" name="Picture 2"/>
          <p:cNvPicPr/>
          <p:nvPr/>
        </p:nvPicPr>
        <p:blipFill>
          <a:blip r:embed="rId3"/>
          <a:stretch/>
        </p:blipFill>
        <p:spPr>
          <a:xfrm>
            <a:off x="10237680" y="122400"/>
            <a:ext cx="1757520" cy="896040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9B47118-8A49-4603-8E51-8DC5E1D2576C}"/>
              </a:ext>
            </a:extLst>
          </p:cNvPr>
          <p:cNvSpPr/>
          <p:nvPr/>
        </p:nvSpPr>
        <p:spPr>
          <a:xfrm>
            <a:off x="1656736" y="2723609"/>
            <a:ext cx="9114504" cy="2030287"/>
          </a:xfrm>
          <a:prstGeom prst="rect">
            <a:avLst/>
          </a:prstGeom>
          <a:solidFill>
            <a:srgbClr val="0A0096">
              <a:alpha val="69804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AD57A96-5B28-4931-9888-E029D2959126}"/>
              </a:ext>
            </a:extLst>
          </p:cNvPr>
          <p:cNvSpPr txBox="1">
            <a:spLocks/>
          </p:cNvSpPr>
          <p:nvPr/>
        </p:nvSpPr>
        <p:spPr>
          <a:xfrm>
            <a:off x="1882816" y="2999420"/>
            <a:ext cx="8426369" cy="1415826"/>
          </a:xfrm>
          <a:prstGeom prst="rect">
            <a:avLst/>
          </a:prstGeom>
          <a:noFill/>
        </p:spPr>
        <p:txBody>
          <a:bodyPr lIns="91440" tIns="45720" rIns="91440" bIns="4572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ln>
                  <a:noFill/>
                </a:ln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4000" dirty="0">
                <a:ln w="0"/>
                <a:latin typeface="Montserrat" pitchFamily="2" charset="77"/>
              </a:rPr>
              <a:t>Animation par équipe de club</a:t>
            </a:r>
            <a:br>
              <a:rPr lang="fr-FR" sz="4000" dirty="0">
                <a:ln w="0"/>
                <a:latin typeface="Montserrat" pitchFamily="2" charset="77"/>
              </a:rPr>
            </a:br>
            <a:r>
              <a:rPr lang="fr-FR" sz="4000" dirty="0">
                <a:ln w="0"/>
                <a:latin typeface="Montserrat" pitchFamily="2" charset="77"/>
              </a:rPr>
              <a:t>Expérience du Finistère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du contenu 5">
            <a:extLst>
              <a:ext uri="{FF2B5EF4-FFF2-40B4-BE49-F238E27FC236}">
                <a16:creationId xmlns:a16="http://schemas.microsoft.com/office/drawing/2014/main" id="{A639ED77-EA12-4990-B082-3F1C509B94B2}"/>
              </a:ext>
            </a:extLst>
          </p:cNvPr>
          <p:cNvSpPr txBox="1">
            <a:spLocks/>
          </p:cNvSpPr>
          <p:nvPr/>
        </p:nvSpPr>
        <p:spPr>
          <a:xfrm>
            <a:off x="260430" y="109122"/>
            <a:ext cx="11671140" cy="64992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 Baisse de pratique pour la population juniors / seniors / vétérans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sz="900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Peu d’activité proposée pour cette catégorie d’âge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dirty="0"/>
              <a:t>hormis compétition officielle pour « l’élite »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  <a:p>
            <a:pPr marL="0" indent="0" algn="ctr">
              <a:buFont typeface="Arial" panose="020B0604020202020204" pitchFamily="34" charset="0"/>
              <a:buNone/>
            </a:pPr>
            <a:endParaRPr lang="fr-FR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fr-FR" sz="2700" dirty="0"/>
              <a:t>Organisation d’une manifestation loisir à tous en conservant l’esprit du Judo         et du club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CADF5E19-4E65-4720-A223-C1C74F0184E8}"/>
              </a:ext>
            </a:extLst>
          </p:cNvPr>
          <p:cNvSpPr txBox="1"/>
          <p:nvPr/>
        </p:nvSpPr>
        <p:spPr>
          <a:xfrm flipH="1">
            <a:off x="3887330" y="813751"/>
            <a:ext cx="3724273" cy="47705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500" dirty="0"/>
              <a:t>Postulat de départ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447470E-CE86-4DF8-A4DA-B91ED0A1F263}"/>
              </a:ext>
            </a:extLst>
          </p:cNvPr>
          <p:cNvSpPr txBox="1"/>
          <p:nvPr/>
        </p:nvSpPr>
        <p:spPr>
          <a:xfrm flipH="1">
            <a:off x="3887330" y="2701501"/>
            <a:ext cx="3724273" cy="4770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500" dirty="0"/>
              <a:t>Analyse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C23ACC4-6C8B-439B-8738-3491F1A63074}"/>
              </a:ext>
            </a:extLst>
          </p:cNvPr>
          <p:cNvSpPr txBox="1"/>
          <p:nvPr/>
        </p:nvSpPr>
        <p:spPr>
          <a:xfrm flipH="1">
            <a:off x="3887330" y="4589251"/>
            <a:ext cx="3724273" cy="47705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500" dirty="0"/>
              <a:t>Projet</a:t>
            </a:r>
          </a:p>
        </p:txBody>
      </p:sp>
    </p:spTree>
    <p:extLst>
      <p:ext uri="{BB962C8B-B14F-4D97-AF65-F5344CB8AC3E}">
        <p14:creationId xmlns:p14="http://schemas.microsoft.com/office/powerpoint/2010/main" val="406114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983039C-4D9B-484D-9F0F-6E6EEB787F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84546"/>
            <a:ext cx="1756492" cy="175649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1FCC58F-9EDA-474D-8112-789A746F2FE3}"/>
              </a:ext>
            </a:extLst>
          </p:cNvPr>
          <p:cNvSpPr txBox="1"/>
          <p:nvPr/>
        </p:nvSpPr>
        <p:spPr>
          <a:xfrm>
            <a:off x="2980507" y="790695"/>
            <a:ext cx="7104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CoconOT-Regular" panose="02010504030101020104" pitchFamily="50" charset="0"/>
              </a:rPr>
              <a:t>Animation par équipe Mixte de club</a:t>
            </a:r>
            <a:endParaRPr lang="fr-FR" sz="32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588D9E1-A7F8-405F-B85E-4FF983149EB5}"/>
              </a:ext>
            </a:extLst>
          </p:cNvPr>
          <p:cNvSpPr txBox="1"/>
          <p:nvPr/>
        </p:nvSpPr>
        <p:spPr>
          <a:xfrm>
            <a:off x="329681" y="1841038"/>
            <a:ext cx="1175781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tabLst>
                <a:tab pos="714375" algn="l"/>
              </a:tabLst>
            </a:pPr>
            <a:r>
              <a:rPr lang="fr-FR" sz="2000" dirty="0"/>
              <a:t>	</a:t>
            </a:r>
            <a:r>
              <a:rPr lang="fr-FR" sz="2000" u="sng" dirty="0"/>
              <a:t>Format court</a:t>
            </a:r>
            <a:r>
              <a:rPr lang="fr-FR" sz="2000" dirty="0"/>
              <a:t> : 2h maximum liberté du choix de la date et du lieu par les clubs. </a:t>
            </a:r>
            <a:r>
              <a:rPr lang="fr-FR" sz="2000" dirty="0" err="1"/>
              <a:t>Tashi</a:t>
            </a:r>
            <a:r>
              <a:rPr lang="fr-FR" sz="2000" dirty="0"/>
              <a:t> waza </a:t>
            </a:r>
            <a:r>
              <a:rPr lang="fr-FR" sz="2000" b="1" dirty="0"/>
              <a:t>ou</a:t>
            </a:r>
            <a:r>
              <a:rPr lang="fr-FR" sz="2000" dirty="0"/>
              <a:t> Ne-waza</a:t>
            </a:r>
          </a:p>
          <a:p>
            <a:pPr>
              <a:lnSpc>
                <a:spcPct val="150000"/>
              </a:lnSpc>
              <a:tabLst>
                <a:tab pos="714375" algn="l"/>
              </a:tabLst>
            </a:pPr>
            <a:endParaRPr lang="fr-FR" sz="2000" dirty="0"/>
          </a:p>
          <a:p>
            <a:pPr>
              <a:lnSpc>
                <a:spcPct val="150000"/>
              </a:lnSpc>
              <a:tabLst>
                <a:tab pos="714375" algn="l"/>
              </a:tabLst>
            </a:pPr>
            <a:r>
              <a:rPr lang="fr-FR" sz="2000" dirty="0"/>
              <a:t>	</a:t>
            </a:r>
            <a:r>
              <a:rPr lang="fr-FR" sz="2000" u="sng" dirty="0"/>
              <a:t>Organisation simplifiée</a:t>
            </a:r>
            <a:r>
              <a:rPr lang="fr-FR" sz="2000" dirty="0"/>
              <a:t> : 1kg de marge, pas d’informatique, pas d’installation de tapis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tabLst>
                <a:tab pos="714375" algn="l"/>
              </a:tabLst>
            </a:pPr>
            <a:endParaRPr lang="fr-FR" sz="2000" dirty="0"/>
          </a:p>
          <a:p>
            <a:pPr>
              <a:lnSpc>
                <a:spcPct val="150000"/>
              </a:lnSpc>
              <a:tabLst>
                <a:tab pos="714375" algn="l"/>
              </a:tabLst>
            </a:pPr>
            <a:r>
              <a:rPr lang="fr-FR" sz="2000" dirty="0"/>
              <a:t>	</a:t>
            </a:r>
            <a:r>
              <a:rPr lang="fr-FR" sz="2000" u="sng" dirty="0"/>
              <a:t>Arbitrage</a:t>
            </a:r>
            <a:r>
              <a:rPr lang="fr-FR" sz="2000" dirty="0"/>
              <a:t> : CS et Arbitre fournis par chaque équipe             Répondre à une </a:t>
            </a:r>
            <a:r>
              <a:rPr lang="fr-FR" sz="2000" b="1" dirty="0"/>
              <a:t>carence</a:t>
            </a:r>
            <a:r>
              <a:rPr lang="fr-FR" sz="2000" dirty="0"/>
              <a:t> du territoire.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tabLst>
                <a:tab pos="714375" algn="l"/>
              </a:tabLst>
            </a:pPr>
            <a:endParaRPr lang="fr-FR" sz="2000" dirty="0"/>
          </a:p>
          <a:p>
            <a:pPr>
              <a:lnSpc>
                <a:spcPct val="150000"/>
              </a:lnSpc>
              <a:tabLst>
                <a:tab pos="714375" algn="l"/>
              </a:tabLst>
            </a:pPr>
            <a:r>
              <a:rPr lang="fr-FR" sz="2000" dirty="0"/>
              <a:t> 	</a:t>
            </a:r>
            <a:r>
              <a:rPr lang="fr-FR" sz="2000" u="sng" dirty="0"/>
              <a:t>Budget</a:t>
            </a:r>
            <a:r>
              <a:rPr lang="fr-FR" sz="2000" dirty="0"/>
              <a:t> : Aucun si ce n’est le </a:t>
            </a:r>
            <a:r>
              <a:rPr lang="fr-FR" sz="2000" b="1" dirty="0"/>
              <a:t>moment convivial</a:t>
            </a:r>
            <a:r>
              <a:rPr lang="fr-FR" sz="2000" dirty="0"/>
              <a:t> suivant la rencontre</a:t>
            </a:r>
          </a:p>
          <a:p>
            <a:pPr marL="285750" indent="-285750">
              <a:buFontTx/>
              <a:buChar char="-"/>
              <a:tabLst>
                <a:tab pos="714375" algn="l"/>
              </a:tabLst>
            </a:pPr>
            <a:endParaRPr lang="fr-FR" sz="2000" dirty="0"/>
          </a:p>
          <a:p>
            <a:pPr>
              <a:tabLst>
                <a:tab pos="714375" algn="l"/>
              </a:tabLst>
            </a:pPr>
            <a:endParaRPr lang="fr-FR" sz="2000" dirty="0"/>
          </a:p>
          <a:p>
            <a:pPr>
              <a:tabLst>
                <a:tab pos="714375" algn="l"/>
              </a:tabLst>
            </a:pPr>
            <a:r>
              <a:rPr lang="fr-FR" sz="2000" dirty="0"/>
              <a:t>	2 phases de poules  + sur </a:t>
            </a:r>
            <a:r>
              <a:rPr lang="fr-FR" sz="2000" u="sng" dirty="0"/>
              <a:t>une soirée de cohésion </a:t>
            </a:r>
            <a:r>
              <a:rPr lang="fr-FR" sz="2000" dirty="0"/>
              <a:t>départementale : tableau final + consolante et</a:t>
            </a:r>
            <a:r>
              <a:rPr lang="fr-FR" sz="2000" b="1" dirty="0"/>
              <a:t> repas</a:t>
            </a:r>
          </a:p>
        </p:txBody>
      </p:sp>
      <p:sp>
        <p:nvSpPr>
          <p:cNvPr id="10" name="Flèche : droite 9">
            <a:extLst>
              <a:ext uri="{FF2B5EF4-FFF2-40B4-BE49-F238E27FC236}">
                <a16:creationId xmlns:a16="http://schemas.microsoft.com/office/drawing/2014/main" id="{4B521607-1E87-4248-AA8D-0EDAA88B59B3}"/>
              </a:ext>
            </a:extLst>
          </p:cNvPr>
          <p:cNvSpPr/>
          <p:nvPr/>
        </p:nvSpPr>
        <p:spPr>
          <a:xfrm>
            <a:off x="6532515" y="3852728"/>
            <a:ext cx="503853" cy="22393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EF9D9DCD-3B5D-4EEE-9E23-35210D82F935}"/>
              </a:ext>
            </a:extLst>
          </p:cNvPr>
          <p:cNvSpPr/>
          <p:nvPr/>
        </p:nvSpPr>
        <p:spPr>
          <a:xfrm>
            <a:off x="121298" y="5705980"/>
            <a:ext cx="933062" cy="3162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1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983039C-4D9B-484D-9F0F-6E6EEB787F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84546"/>
            <a:ext cx="1756492" cy="175649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71FCC58F-9EDA-474D-8112-789A746F2FE3}"/>
              </a:ext>
            </a:extLst>
          </p:cNvPr>
          <p:cNvSpPr txBox="1"/>
          <p:nvPr/>
        </p:nvSpPr>
        <p:spPr>
          <a:xfrm>
            <a:off x="2980507" y="790695"/>
            <a:ext cx="710401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CoconOT-Regular" panose="02010504030101020104" pitchFamily="50" charset="0"/>
              </a:rPr>
              <a:t>Axes de réflexion</a:t>
            </a:r>
            <a:endParaRPr lang="fr-FR" sz="3200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A534B89-AEEF-4C7A-A251-626F12AE77BB}"/>
              </a:ext>
            </a:extLst>
          </p:cNvPr>
          <p:cNvSpPr txBox="1"/>
          <p:nvPr/>
        </p:nvSpPr>
        <p:spPr>
          <a:xfrm>
            <a:off x="329681" y="1843465"/>
            <a:ext cx="11532636" cy="445506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100" dirty="0"/>
              <a:t>Possibilité de créer des divisions </a:t>
            </a:r>
          </a:p>
          <a:p>
            <a:pPr algn="ctr">
              <a:lnSpc>
                <a:spcPct val="150000"/>
              </a:lnSpc>
            </a:pPr>
            <a:endParaRPr lang="fr-FR" sz="2100" dirty="0"/>
          </a:p>
          <a:p>
            <a:pPr algn="ctr">
              <a:lnSpc>
                <a:spcPct val="150000"/>
              </a:lnSpc>
            </a:pPr>
            <a:r>
              <a:rPr lang="fr-FR" sz="2100" dirty="0"/>
              <a:t>Laisser la possibilité aux renforts d’autres clubs</a:t>
            </a:r>
          </a:p>
          <a:p>
            <a:pPr algn="ctr">
              <a:lnSpc>
                <a:spcPct val="150000"/>
              </a:lnSpc>
            </a:pPr>
            <a:endParaRPr lang="fr-FR" sz="2100" u="sng" dirty="0"/>
          </a:p>
          <a:p>
            <a:pPr algn="ctr">
              <a:lnSpc>
                <a:spcPct val="150000"/>
              </a:lnSpc>
            </a:pPr>
            <a:r>
              <a:rPr lang="fr-FR" sz="2100" dirty="0"/>
              <a:t>Digitalisation des feuilles de match pour communication des résultats</a:t>
            </a:r>
          </a:p>
          <a:p>
            <a:pPr algn="ctr">
              <a:lnSpc>
                <a:spcPct val="150000"/>
              </a:lnSpc>
            </a:pPr>
            <a:endParaRPr lang="fr-FR" sz="2100" dirty="0"/>
          </a:p>
          <a:p>
            <a:pPr algn="ctr">
              <a:lnSpc>
                <a:spcPct val="150000"/>
              </a:lnSpc>
            </a:pPr>
            <a:r>
              <a:rPr lang="fr-FR" sz="2100" dirty="0"/>
              <a:t>Étendre l’animation chez les catégories plus jeunes</a:t>
            </a:r>
          </a:p>
          <a:p>
            <a:pPr marL="285750" indent="-285750">
              <a:buFontTx/>
              <a:buChar char="-"/>
            </a:pPr>
            <a:endParaRPr lang="fr-FR" sz="2100" dirty="0"/>
          </a:p>
          <a:p>
            <a:endParaRPr lang="fr-FR" sz="2100" dirty="0"/>
          </a:p>
          <a:p>
            <a:pPr algn="ctr"/>
            <a:r>
              <a:rPr lang="fr-FR" sz="2100" dirty="0"/>
              <a:t>                     Vigilance constante sur le maintien de l’état d’esprit de cette animation</a:t>
            </a:r>
          </a:p>
        </p:txBody>
      </p:sp>
      <p:sp>
        <p:nvSpPr>
          <p:cNvPr id="12" name="Flèche : droite 11">
            <a:extLst>
              <a:ext uri="{FF2B5EF4-FFF2-40B4-BE49-F238E27FC236}">
                <a16:creationId xmlns:a16="http://schemas.microsoft.com/office/drawing/2014/main" id="{95452D5B-548F-4443-85A2-F0D35A13C7E3}"/>
              </a:ext>
            </a:extLst>
          </p:cNvPr>
          <p:cNvSpPr/>
          <p:nvPr/>
        </p:nvSpPr>
        <p:spPr>
          <a:xfrm>
            <a:off x="1733723" y="5891393"/>
            <a:ext cx="933062" cy="31620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690060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 Template-France Judo Externe" id="{F5FC2013-8C2C-4CB3-A94D-280944522DD0}" vid="{A072DF8A-CC3F-4518-9E17-CC4618DD2A4F}"/>
    </a:ext>
  </a:extLst>
</a:theme>
</file>

<file path=ppt/theme/theme2.xml><?xml version="1.0" encoding="utf-8"?>
<a:theme xmlns:a="http://schemas.openxmlformats.org/drawingml/2006/main" name="Feder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 w="3175">
          <a:noFill/>
        </a:ln>
      </a:spPr>
      <a:bodyPr wrap="square">
        <a:spAutoFit/>
      </a:bodyPr>
      <a:lstStyle>
        <a:defPPr algn="l">
          <a:defRPr sz="2800" b="1" dirty="0">
            <a:ln w="12700">
              <a:solidFill>
                <a:srgbClr val="0A0096"/>
              </a:solidFill>
            </a:ln>
            <a:noFill/>
            <a:latin typeface="Grtsk Peta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1 Template-France Judo Externe" id="{F5FC2013-8C2C-4CB3-A94D-280944522DD0}" vid="{6C4F4566-DA94-46C7-90E2-56D65D0F378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B5B68D3209F84D9BEDCD10EDD87270" ma:contentTypeVersion="13" ma:contentTypeDescription="Crée un document." ma:contentTypeScope="" ma:versionID="996bd36c17b1cb883dda43e98a7f8f19">
  <xsd:schema xmlns:xsd="http://www.w3.org/2001/XMLSchema" xmlns:xs="http://www.w3.org/2001/XMLSchema" xmlns:p="http://schemas.microsoft.com/office/2006/metadata/properties" xmlns:ns2="f099e393-72f4-4cb5-bcbf-c4cf7249fd86" xmlns:ns3="0df99280-9175-4501-99c1-85f5ee6f6238" targetNamespace="http://schemas.microsoft.com/office/2006/metadata/properties" ma:root="true" ma:fieldsID="b8ad052493e80a5a8003aa81d916ad47" ns2:_="" ns3:_="">
    <xsd:import namespace="f099e393-72f4-4cb5-bcbf-c4cf7249fd86"/>
    <xsd:import namespace="0df99280-9175-4501-99c1-85f5ee6f62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9e393-72f4-4cb5-bcbf-c4cf7249fd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f99280-9175-4501-99c1-85f5ee6f623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87C800F-E4A6-4E8E-B19B-96983DB0E2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99e393-72f4-4cb5-bcbf-c4cf7249fd86"/>
    <ds:schemaRef ds:uri="0df99280-9175-4501-99c1-85f5ee6f62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97F285-9F9C-4CEA-8DC8-CF9392934C5A}">
  <ds:schemaRefs>
    <ds:schemaRef ds:uri="http://purl.org/dc/elements/1.1/"/>
    <ds:schemaRef ds:uri="http://purl.org/dc/terms/"/>
    <ds:schemaRef ds:uri="http://schemas.microsoft.com/office/2006/documentManagement/types"/>
    <ds:schemaRef ds:uri="afdaf519-9af1-4061-9279-735c1a0d9b31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7867E26-7D2E-4C08-8937-A5EDA2DC98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France Judo Externe</Template>
  <TotalTime>2047</TotalTime>
  <Words>191</Words>
  <Application>Microsoft Office PowerPoint</Application>
  <PresentationFormat>Grand écran</PresentationFormat>
  <Paragraphs>38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4</vt:i4>
      </vt:variant>
    </vt:vector>
  </HeadingPairs>
  <TitlesOfParts>
    <vt:vector size="16" baseType="lpstr">
      <vt:lpstr>Arial</vt:lpstr>
      <vt:lpstr>Avenir Black</vt:lpstr>
      <vt:lpstr>Calibri</vt:lpstr>
      <vt:lpstr>CoconOT-Regular</vt:lpstr>
      <vt:lpstr>Grtsk Peta</vt:lpstr>
      <vt:lpstr>Grtsk Peta Medium</vt:lpstr>
      <vt:lpstr>Montserrat</vt:lpstr>
      <vt:lpstr>Segoe UI</vt:lpstr>
      <vt:lpstr>Times New Roman</vt:lpstr>
      <vt:lpstr>WordVisi_MSFontService</vt:lpstr>
      <vt:lpstr>Conception personnalisée</vt:lpstr>
      <vt:lpstr>Federation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Gizem  CANER</dc:creator>
  <cp:lastModifiedBy>Veronique ADMONT</cp:lastModifiedBy>
  <cp:revision>20</cp:revision>
  <dcterms:created xsi:type="dcterms:W3CDTF">2022-03-07T16:32:07Z</dcterms:created>
  <dcterms:modified xsi:type="dcterms:W3CDTF">2022-04-15T10:32:47Z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0x010100FFB5B68D3209F84D9BEDCD10EDD87270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</Properties>
</file>